
<file path=[Content_Types].xml><?xml version="1.0" encoding="utf-8"?>
<Types xmlns="http://schemas.openxmlformats.org/package/2006/content-types">
  <Default Extension="fntdata" ContentType="application/x-fontdata"/>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1" r:id="rId1"/>
  </p:sldMasterIdLst>
  <p:notesMasterIdLst>
    <p:notesMasterId r:id="rId17"/>
  </p:notesMasterIdLst>
  <p:sldIdLst>
    <p:sldId id="256" r:id="rId2"/>
    <p:sldId id="257" r:id="rId3"/>
    <p:sldId id="288" r:id="rId4"/>
    <p:sldId id="258" r:id="rId5"/>
    <p:sldId id="283" r:id="rId6"/>
    <p:sldId id="285" r:id="rId7"/>
    <p:sldId id="259" r:id="rId8"/>
    <p:sldId id="260" r:id="rId9"/>
    <p:sldId id="261" r:id="rId10"/>
    <p:sldId id="262" r:id="rId11"/>
    <p:sldId id="271" r:id="rId12"/>
    <p:sldId id="284" r:id="rId13"/>
    <p:sldId id="286" r:id="rId14"/>
    <p:sldId id="287" r:id="rId15"/>
    <p:sldId id="282"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Franklin Gothic Heavy" panose="020B0903020102020204" pitchFamily="34" charset="0"/>
      <p:regular r:id="rId22"/>
      <p:italic r:id="rId23"/>
    </p:embeddedFont>
    <p:embeddedFont>
      <p:font typeface="KoHo" panose="020B0604020202020204" charset="-34"/>
      <p:regular r:id="rId24"/>
      <p:bold r:id="rId25"/>
      <p:italic r:id="rId26"/>
      <p:boldItalic r:id="rId27"/>
    </p:embeddedFont>
    <p:embeddedFont>
      <p:font typeface="Roboto Condensed Light" panose="02000000000000000000" pitchFamily="2" charset="0"/>
      <p:regular r:id="rId28"/>
      <p:italic r:id="rId29"/>
    </p:embeddedFont>
    <p:embeddedFont>
      <p:font typeface="Trebuchet MS" panose="020B0603020202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5E20"/>
    <a:srgbClr val="F3E4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A0B12F-55BD-4590-AA91-8BD51D4D01A7}">
  <a:tblStyle styleId="{11A0B12F-55BD-4590-AA91-8BD51D4D01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90" d="100"/>
          <a:sy n="90" d="100"/>
        </p:scale>
        <p:origin x="79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shuman Chatterjee" userId="028208165c470b59" providerId="LiveId" clId="{5698D973-6B95-446F-9F40-553B38BFFF04}"/>
    <pc:docChg chg="undo custSel addSld modSld">
      <pc:chgData name="Anshuman Chatterjee" userId="028208165c470b59" providerId="LiveId" clId="{5698D973-6B95-446F-9F40-553B38BFFF04}" dt="2022-05-11T17:01:57.714" v="2523"/>
      <pc:docMkLst>
        <pc:docMk/>
      </pc:docMkLst>
      <pc:sldChg chg="modTransition">
        <pc:chgData name="Anshuman Chatterjee" userId="028208165c470b59" providerId="LiveId" clId="{5698D973-6B95-446F-9F40-553B38BFFF04}" dt="2022-05-11T17:01:57.714" v="2523"/>
        <pc:sldMkLst>
          <pc:docMk/>
          <pc:sldMk cId="0" sldId="256"/>
        </pc:sldMkLst>
      </pc:sldChg>
      <pc:sldChg chg="modSp mod modTransition">
        <pc:chgData name="Anshuman Chatterjee" userId="028208165c470b59" providerId="LiveId" clId="{5698D973-6B95-446F-9F40-553B38BFFF04}" dt="2022-05-11T17:01:57.714" v="2523"/>
        <pc:sldMkLst>
          <pc:docMk/>
          <pc:sldMk cId="0" sldId="257"/>
        </pc:sldMkLst>
        <pc:spChg chg="mod">
          <ac:chgData name="Anshuman Chatterjee" userId="028208165c470b59" providerId="LiveId" clId="{5698D973-6B95-446F-9F40-553B38BFFF04}" dt="2022-05-04T10:09:00.066" v="59" actId="20577"/>
          <ac:spMkLst>
            <pc:docMk/>
            <pc:sldMk cId="0" sldId="257"/>
            <ac:spMk id="3" creationId="{4259AAFE-DE5A-4E52-A0D2-2E9A9CEFEBC9}"/>
          </ac:spMkLst>
        </pc:spChg>
        <pc:spChg chg="mod">
          <ac:chgData name="Anshuman Chatterjee" userId="028208165c470b59" providerId="LiveId" clId="{5698D973-6B95-446F-9F40-553B38BFFF04}" dt="2022-05-04T06:24:06.156" v="4" actId="113"/>
          <ac:spMkLst>
            <pc:docMk/>
            <pc:sldMk cId="0" sldId="257"/>
            <ac:spMk id="209" creationId="{00000000-0000-0000-0000-000000000000}"/>
          </ac:spMkLst>
        </pc:spChg>
        <pc:picChg chg="mod">
          <ac:chgData name="Anshuman Chatterjee" userId="028208165c470b59" providerId="LiveId" clId="{5698D973-6B95-446F-9F40-553B38BFFF04}" dt="2022-05-04T10:06:39.276" v="31" actId="1076"/>
          <ac:picMkLst>
            <pc:docMk/>
            <pc:sldMk cId="0" sldId="257"/>
            <ac:picMk id="6" creationId="{73DBD556-0FC3-4EF5-AE73-409B9C361EEF}"/>
          </ac:picMkLst>
        </pc:picChg>
        <pc:picChg chg="mod">
          <ac:chgData name="Anshuman Chatterjee" userId="028208165c470b59" providerId="LiveId" clId="{5698D973-6B95-446F-9F40-553B38BFFF04}" dt="2022-05-04T10:06:42.540" v="32" actId="14100"/>
          <ac:picMkLst>
            <pc:docMk/>
            <pc:sldMk cId="0" sldId="257"/>
            <ac:picMk id="10" creationId="{85C277C1-F645-4B3E-BA09-1FD6CD59FFB0}"/>
          </ac:picMkLst>
        </pc:picChg>
      </pc:sldChg>
      <pc:sldChg chg="addSp delSp modSp mod modTransition">
        <pc:chgData name="Anshuman Chatterjee" userId="028208165c470b59" providerId="LiveId" clId="{5698D973-6B95-446F-9F40-553B38BFFF04}" dt="2022-05-11T17:01:57.714" v="2523"/>
        <pc:sldMkLst>
          <pc:docMk/>
          <pc:sldMk cId="0" sldId="258"/>
        </pc:sldMkLst>
        <pc:spChg chg="add del mod">
          <ac:chgData name="Anshuman Chatterjee" userId="028208165c470b59" providerId="LiveId" clId="{5698D973-6B95-446F-9F40-553B38BFFF04}" dt="2022-05-05T04:51:11.564" v="376" actId="478"/>
          <ac:spMkLst>
            <pc:docMk/>
            <pc:sldMk cId="0" sldId="258"/>
            <ac:spMk id="3" creationId="{71317743-02F0-4F4E-BF93-DE497E45697E}"/>
          </ac:spMkLst>
        </pc:spChg>
        <pc:spChg chg="add del mod">
          <ac:chgData name="Anshuman Chatterjee" userId="028208165c470b59" providerId="LiveId" clId="{5698D973-6B95-446F-9F40-553B38BFFF04}" dt="2022-05-05T04:51:19.100" v="378" actId="478"/>
          <ac:spMkLst>
            <pc:docMk/>
            <pc:sldMk cId="0" sldId="258"/>
            <ac:spMk id="5" creationId="{9DD03B77-3A55-4A86-A7F4-ADE5BF0978BB}"/>
          </ac:spMkLst>
        </pc:spChg>
        <pc:spChg chg="add del mod">
          <ac:chgData name="Anshuman Chatterjee" userId="028208165c470b59" providerId="LiveId" clId="{5698D973-6B95-446F-9F40-553B38BFFF04}" dt="2022-05-05T04:52:42.370" v="382" actId="478"/>
          <ac:spMkLst>
            <pc:docMk/>
            <pc:sldMk cId="0" sldId="258"/>
            <ac:spMk id="7" creationId="{A33B91C4-DB91-4E39-8D10-57FA47CC3E73}"/>
          </ac:spMkLst>
        </pc:spChg>
        <pc:spChg chg="add del mod">
          <ac:chgData name="Anshuman Chatterjee" userId="028208165c470b59" providerId="LiveId" clId="{5698D973-6B95-446F-9F40-553B38BFFF04}" dt="2022-05-05T04:52:54.354" v="384" actId="478"/>
          <ac:spMkLst>
            <pc:docMk/>
            <pc:sldMk cId="0" sldId="258"/>
            <ac:spMk id="9" creationId="{C2EC7302-4589-453C-BBB3-5B5882A83828}"/>
          </ac:spMkLst>
        </pc:spChg>
        <pc:spChg chg="add del mod">
          <ac:chgData name="Anshuman Chatterjee" userId="028208165c470b59" providerId="LiveId" clId="{5698D973-6B95-446F-9F40-553B38BFFF04}" dt="2022-05-05T04:56:32.694" v="399" actId="478"/>
          <ac:spMkLst>
            <pc:docMk/>
            <pc:sldMk cId="0" sldId="258"/>
            <ac:spMk id="17" creationId="{782D9CCC-D82E-450B-B18D-9D091FCDF317}"/>
          </ac:spMkLst>
        </pc:spChg>
        <pc:spChg chg="add del mod">
          <ac:chgData name="Anshuman Chatterjee" userId="028208165c470b59" providerId="LiveId" clId="{5698D973-6B95-446F-9F40-553B38BFFF04}" dt="2022-05-05T04:59:17.433" v="408" actId="11529"/>
          <ac:spMkLst>
            <pc:docMk/>
            <pc:sldMk cId="0" sldId="258"/>
            <ac:spMk id="18" creationId="{90293DAE-50BE-4F67-A2E1-7F7E336FDE67}"/>
          </ac:spMkLst>
        </pc:spChg>
        <pc:spChg chg="del">
          <ac:chgData name="Anshuman Chatterjee" userId="028208165c470b59" providerId="LiveId" clId="{5698D973-6B95-446F-9F40-553B38BFFF04}" dt="2022-05-05T04:51:22.468" v="379" actId="478"/>
          <ac:spMkLst>
            <pc:docMk/>
            <pc:sldMk cId="0" sldId="258"/>
            <ac:spMk id="19" creationId="{E09285C2-7001-43D7-9E05-9E5CF3775BBA}"/>
          </ac:spMkLst>
        </pc:spChg>
        <pc:spChg chg="add mod">
          <ac:chgData name="Anshuman Chatterjee" userId="028208165c470b59" providerId="LiveId" clId="{5698D973-6B95-446F-9F40-553B38BFFF04}" dt="2022-05-05T05:13:41.457" v="551" actId="20577"/>
          <ac:spMkLst>
            <pc:docMk/>
            <pc:sldMk cId="0" sldId="258"/>
            <ac:spMk id="20" creationId="{FA49AF59-51C4-4F97-A8EC-010601D2E3F1}"/>
          </ac:spMkLst>
        </pc:spChg>
        <pc:spChg chg="mod">
          <ac:chgData name="Anshuman Chatterjee" userId="028208165c470b59" providerId="LiveId" clId="{5698D973-6B95-446F-9F40-553B38BFFF04}" dt="2022-05-05T04:50:59.444" v="372" actId="6549"/>
          <ac:spMkLst>
            <pc:docMk/>
            <pc:sldMk cId="0" sldId="258"/>
            <ac:spMk id="21" creationId="{527A82C1-0D81-4BEA-8D51-CE531222A005}"/>
          </ac:spMkLst>
        </pc:spChg>
        <pc:spChg chg="del mod">
          <ac:chgData name="Anshuman Chatterjee" userId="028208165c470b59" providerId="LiveId" clId="{5698D973-6B95-446F-9F40-553B38BFFF04}" dt="2022-05-05T04:56:28.996" v="398" actId="478"/>
          <ac:spMkLst>
            <pc:docMk/>
            <pc:sldMk cId="0" sldId="258"/>
            <ac:spMk id="215" creationId="{00000000-0000-0000-0000-000000000000}"/>
          </ac:spMkLst>
        </pc:spChg>
        <pc:spChg chg="del mod">
          <ac:chgData name="Anshuman Chatterjee" userId="028208165c470b59" providerId="LiveId" clId="{5698D973-6B95-446F-9F40-553B38BFFF04}" dt="2022-05-05T04:52:38.992" v="381" actId="478"/>
          <ac:spMkLst>
            <pc:docMk/>
            <pc:sldMk cId="0" sldId="258"/>
            <ac:spMk id="217" creationId="{00000000-0000-0000-0000-000000000000}"/>
          </ac:spMkLst>
        </pc:spChg>
        <pc:spChg chg="del mod">
          <ac:chgData name="Anshuman Chatterjee" userId="028208165c470b59" providerId="LiveId" clId="{5698D973-6B95-446F-9F40-553B38BFFF04}" dt="2022-05-05T04:56:35.654" v="400" actId="478"/>
          <ac:spMkLst>
            <pc:docMk/>
            <pc:sldMk cId="0" sldId="258"/>
            <ac:spMk id="218" creationId="{00000000-0000-0000-0000-000000000000}"/>
          </ac:spMkLst>
        </pc:spChg>
        <pc:spChg chg="del">
          <ac:chgData name="Anshuman Chatterjee" userId="028208165c470b59" providerId="LiveId" clId="{5698D973-6B95-446F-9F40-553B38BFFF04}" dt="2022-05-05T04:52:48.593" v="383" actId="478"/>
          <ac:spMkLst>
            <pc:docMk/>
            <pc:sldMk cId="0" sldId="258"/>
            <ac:spMk id="219" creationId="{00000000-0000-0000-0000-000000000000}"/>
          </ac:spMkLst>
        </pc:spChg>
        <pc:spChg chg="mod">
          <ac:chgData name="Anshuman Chatterjee" userId="028208165c470b59" providerId="LiveId" clId="{5698D973-6B95-446F-9F40-553B38BFFF04}" dt="2022-05-05T04:50:52.970" v="370" actId="6549"/>
          <ac:spMkLst>
            <pc:docMk/>
            <pc:sldMk cId="0" sldId="258"/>
            <ac:spMk id="221" creationId="{00000000-0000-0000-0000-000000000000}"/>
          </ac:spMkLst>
        </pc:spChg>
        <pc:spChg chg="del mod">
          <ac:chgData name="Anshuman Chatterjee" userId="028208165c470b59" providerId="LiveId" clId="{5698D973-6B95-446F-9F40-553B38BFFF04}" dt="2022-05-05T04:51:07.083" v="375" actId="478"/>
          <ac:spMkLst>
            <pc:docMk/>
            <pc:sldMk cId="0" sldId="258"/>
            <ac:spMk id="222" creationId="{00000000-0000-0000-0000-000000000000}"/>
          </ac:spMkLst>
        </pc:spChg>
        <pc:spChg chg="del mod">
          <ac:chgData name="Anshuman Chatterjee" userId="028208165c470b59" providerId="LiveId" clId="{5698D973-6B95-446F-9F40-553B38BFFF04}" dt="2022-05-05T04:51:02.792" v="373" actId="478"/>
          <ac:spMkLst>
            <pc:docMk/>
            <pc:sldMk cId="0" sldId="258"/>
            <ac:spMk id="224" creationId="{00000000-0000-0000-0000-000000000000}"/>
          </ac:spMkLst>
        </pc:spChg>
        <pc:spChg chg="del">
          <ac:chgData name="Anshuman Chatterjee" userId="028208165c470b59" providerId="LiveId" clId="{5698D973-6B95-446F-9F40-553B38BFFF04}" dt="2022-05-05T04:51:15.306" v="377" actId="478"/>
          <ac:spMkLst>
            <pc:docMk/>
            <pc:sldMk cId="0" sldId="258"/>
            <ac:spMk id="225" creationId="{00000000-0000-0000-0000-000000000000}"/>
          </ac:spMkLst>
        </pc:spChg>
        <pc:spChg chg="mod">
          <ac:chgData name="Anshuman Chatterjee" userId="028208165c470b59" providerId="LiveId" clId="{5698D973-6B95-446F-9F40-553B38BFFF04}" dt="2022-05-05T05:13:25.869" v="547" actId="14100"/>
          <ac:spMkLst>
            <pc:docMk/>
            <pc:sldMk cId="0" sldId="258"/>
            <ac:spMk id="227" creationId="{00000000-0000-0000-0000-000000000000}"/>
          </ac:spMkLst>
        </pc:spChg>
        <pc:cxnChg chg="add del mod">
          <ac:chgData name="Anshuman Chatterjee" userId="028208165c470b59" providerId="LiveId" clId="{5698D973-6B95-446F-9F40-553B38BFFF04}" dt="2022-05-05T05:10:08.819" v="541" actId="478"/>
          <ac:cxnSpMkLst>
            <pc:docMk/>
            <pc:sldMk cId="0" sldId="258"/>
            <ac:cxnSpMk id="11" creationId="{743126CB-FBAF-461E-BBC2-8BBCB93D1768}"/>
          </ac:cxnSpMkLst>
        </pc:cxnChg>
      </pc:sldChg>
      <pc:sldChg chg="modTransition">
        <pc:chgData name="Anshuman Chatterjee" userId="028208165c470b59" providerId="LiveId" clId="{5698D973-6B95-446F-9F40-553B38BFFF04}" dt="2022-05-11T17:01:57.714" v="2523"/>
        <pc:sldMkLst>
          <pc:docMk/>
          <pc:sldMk cId="0" sldId="259"/>
        </pc:sldMkLst>
      </pc:sldChg>
      <pc:sldChg chg="addSp delSp modSp mod modTransition">
        <pc:chgData name="Anshuman Chatterjee" userId="028208165c470b59" providerId="LiveId" clId="{5698D973-6B95-446F-9F40-553B38BFFF04}" dt="2022-05-11T17:01:57.714" v="2523"/>
        <pc:sldMkLst>
          <pc:docMk/>
          <pc:sldMk cId="0" sldId="260"/>
        </pc:sldMkLst>
        <pc:spChg chg="mod">
          <ac:chgData name="Anshuman Chatterjee" userId="028208165c470b59" providerId="LiveId" clId="{5698D973-6B95-446F-9F40-553B38BFFF04}" dt="2022-05-05T04:26:38.858" v="305" actId="20577"/>
          <ac:spMkLst>
            <pc:docMk/>
            <pc:sldMk cId="0" sldId="260"/>
            <ac:spMk id="5" creationId="{09172236-D49E-4C36-B66C-6DC59C44EB45}"/>
          </ac:spMkLst>
        </pc:spChg>
        <pc:graphicFrameChg chg="add mod">
          <ac:chgData name="Anshuman Chatterjee" userId="028208165c470b59" providerId="LiveId" clId="{5698D973-6B95-446F-9F40-553B38BFFF04}" dt="2022-05-04T10:06:05.917" v="30" actId="14100"/>
          <ac:graphicFrameMkLst>
            <pc:docMk/>
            <pc:sldMk cId="0" sldId="260"/>
            <ac:graphicFrameMk id="8" creationId="{88C94B97-1B1C-4617-889B-BB10128BD93E}"/>
          </ac:graphicFrameMkLst>
        </pc:graphicFrameChg>
        <pc:graphicFrameChg chg="del">
          <ac:chgData name="Anshuman Chatterjee" userId="028208165c470b59" providerId="LiveId" clId="{5698D973-6B95-446F-9F40-553B38BFFF04}" dt="2022-05-04T10:04:43.214" v="21" actId="478"/>
          <ac:graphicFrameMkLst>
            <pc:docMk/>
            <pc:sldMk cId="0" sldId="260"/>
            <ac:graphicFrameMk id="10" creationId="{618ECCFD-BBFD-42BA-85C5-1C5BB01E9009}"/>
          </ac:graphicFrameMkLst>
        </pc:graphicFrameChg>
      </pc:sldChg>
      <pc:sldChg chg="modSp mod modTransition">
        <pc:chgData name="Anshuman Chatterjee" userId="028208165c470b59" providerId="LiveId" clId="{5698D973-6B95-446F-9F40-553B38BFFF04}" dt="2022-05-11T17:01:57.714" v="2523"/>
        <pc:sldMkLst>
          <pc:docMk/>
          <pc:sldMk cId="0" sldId="261"/>
        </pc:sldMkLst>
        <pc:spChg chg="mod">
          <ac:chgData name="Anshuman Chatterjee" userId="028208165c470b59" providerId="LiveId" clId="{5698D973-6B95-446F-9F40-553B38BFFF04}" dt="2022-05-05T04:26:54.094" v="315" actId="20577"/>
          <ac:spMkLst>
            <pc:docMk/>
            <pc:sldMk cId="0" sldId="261"/>
            <ac:spMk id="2" creationId="{AB20AB73-704A-4088-83DF-3D009ADD5844}"/>
          </ac:spMkLst>
        </pc:spChg>
      </pc:sldChg>
      <pc:sldChg chg="addSp delSp modSp mod modTransition">
        <pc:chgData name="Anshuman Chatterjee" userId="028208165c470b59" providerId="LiveId" clId="{5698D973-6B95-446F-9F40-553B38BFFF04}" dt="2022-05-11T17:01:57.714" v="2523"/>
        <pc:sldMkLst>
          <pc:docMk/>
          <pc:sldMk cId="0" sldId="262"/>
        </pc:sldMkLst>
        <pc:spChg chg="mod">
          <ac:chgData name="Anshuman Chatterjee" userId="028208165c470b59" providerId="LiveId" clId="{5698D973-6B95-446F-9F40-553B38BFFF04}" dt="2022-05-05T04:27:24.326" v="318" actId="20577"/>
          <ac:spMkLst>
            <pc:docMk/>
            <pc:sldMk cId="0" sldId="262"/>
            <ac:spMk id="7" creationId="{432421A3-DF84-4077-A205-A6E5ADB4C4FB}"/>
          </ac:spMkLst>
        </pc:spChg>
        <pc:graphicFrameChg chg="add del mod">
          <ac:chgData name="Anshuman Chatterjee" userId="028208165c470b59" providerId="LiveId" clId="{5698D973-6B95-446F-9F40-553B38BFFF04}" dt="2022-05-04T09:56:43.524" v="15" actId="478"/>
          <ac:graphicFrameMkLst>
            <pc:docMk/>
            <pc:sldMk cId="0" sldId="262"/>
            <ac:graphicFrameMk id="8" creationId="{F79B00DC-6CEF-4714-9543-07A2AEF4CCE1}"/>
          </ac:graphicFrameMkLst>
        </pc:graphicFrameChg>
        <pc:graphicFrameChg chg="add mod">
          <ac:chgData name="Anshuman Chatterjee" userId="028208165c470b59" providerId="LiveId" clId="{5698D973-6B95-446F-9F40-553B38BFFF04}" dt="2022-05-04T09:58:06.662" v="20" actId="14100"/>
          <ac:graphicFrameMkLst>
            <pc:docMk/>
            <pc:sldMk cId="0" sldId="262"/>
            <ac:graphicFrameMk id="9" creationId="{39F101CC-6770-4780-AAAF-62514B646856}"/>
          </ac:graphicFrameMkLst>
        </pc:graphicFrameChg>
        <pc:graphicFrameChg chg="del">
          <ac:chgData name="Anshuman Chatterjee" userId="028208165c470b59" providerId="LiveId" clId="{5698D973-6B95-446F-9F40-553B38BFFF04}" dt="2022-05-04T09:51:24.937" v="8" actId="478"/>
          <ac:graphicFrameMkLst>
            <pc:docMk/>
            <pc:sldMk cId="0" sldId="262"/>
            <ac:graphicFrameMk id="48" creationId="{F76E9601-293F-417C-A54D-F2F5F95B4F00}"/>
          </ac:graphicFrameMkLst>
        </pc:graphicFrameChg>
      </pc:sldChg>
      <pc:sldChg chg="modSp mod modTransition">
        <pc:chgData name="Anshuman Chatterjee" userId="028208165c470b59" providerId="LiveId" clId="{5698D973-6B95-446F-9F40-553B38BFFF04}" dt="2022-05-11T17:01:57.714" v="2523"/>
        <pc:sldMkLst>
          <pc:docMk/>
          <pc:sldMk cId="0" sldId="271"/>
        </pc:sldMkLst>
        <pc:spChg chg="mod">
          <ac:chgData name="Anshuman Chatterjee" userId="028208165c470b59" providerId="LiveId" clId="{5698D973-6B95-446F-9F40-553B38BFFF04}" dt="2022-05-05T04:28:13.167" v="337" actId="20577"/>
          <ac:spMkLst>
            <pc:docMk/>
            <pc:sldMk cId="0" sldId="271"/>
            <ac:spMk id="8" creationId="{2695BBA8-EEED-440C-A725-7DAA73F9B110}"/>
          </ac:spMkLst>
        </pc:spChg>
      </pc:sldChg>
      <pc:sldChg chg="modSp mod modTransition">
        <pc:chgData name="Anshuman Chatterjee" userId="028208165c470b59" providerId="LiveId" clId="{5698D973-6B95-446F-9F40-553B38BFFF04}" dt="2022-05-11T17:01:57.714" v="2523"/>
        <pc:sldMkLst>
          <pc:docMk/>
          <pc:sldMk cId="0" sldId="282"/>
        </pc:sldMkLst>
        <pc:spChg chg="mod">
          <ac:chgData name="Anshuman Chatterjee" userId="028208165c470b59" providerId="LiveId" clId="{5698D973-6B95-446F-9F40-553B38BFFF04}" dt="2022-05-05T06:11:21.171" v="1659" actId="14100"/>
          <ac:spMkLst>
            <pc:docMk/>
            <pc:sldMk cId="0" sldId="282"/>
            <ac:spMk id="880" creationId="{00000000-0000-0000-0000-000000000000}"/>
          </ac:spMkLst>
        </pc:spChg>
      </pc:sldChg>
      <pc:sldChg chg="modTransition">
        <pc:chgData name="Anshuman Chatterjee" userId="028208165c470b59" providerId="LiveId" clId="{5698D973-6B95-446F-9F40-553B38BFFF04}" dt="2022-05-11T17:01:57.714" v="2523"/>
        <pc:sldMkLst>
          <pc:docMk/>
          <pc:sldMk cId="3389329804" sldId="283"/>
        </pc:sldMkLst>
      </pc:sldChg>
      <pc:sldChg chg="modSp mod modTransition">
        <pc:chgData name="Anshuman Chatterjee" userId="028208165c470b59" providerId="LiveId" clId="{5698D973-6B95-446F-9F40-553B38BFFF04}" dt="2022-05-11T17:01:57.714" v="2523"/>
        <pc:sldMkLst>
          <pc:docMk/>
          <pc:sldMk cId="2919074403" sldId="284"/>
        </pc:sldMkLst>
        <pc:spChg chg="mod">
          <ac:chgData name="Anshuman Chatterjee" userId="028208165c470b59" providerId="LiveId" clId="{5698D973-6B95-446F-9F40-553B38BFFF04}" dt="2022-05-05T04:28:48.606" v="347" actId="20577"/>
          <ac:spMkLst>
            <pc:docMk/>
            <pc:sldMk cId="2919074403" sldId="284"/>
            <ac:spMk id="14" creationId="{51C6C12C-8D15-4BE0-8EF8-C4A2DDF0EF54}"/>
          </ac:spMkLst>
        </pc:spChg>
      </pc:sldChg>
      <pc:sldChg chg="modSp mod modTransition">
        <pc:chgData name="Anshuman Chatterjee" userId="028208165c470b59" providerId="LiveId" clId="{5698D973-6B95-446F-9F40-553B38BFFF04}" dt="2022-05-11T17:01:57.714" v="2523"/>
        <pc:sldMkLst>
          <pc:docMk/>
          <pc:sldMk cId="1934880704" sldId="285"/>
        </pc:sldMkLst>
        <pc:spChg chg="mod">
          <ac:chgData name="Anshuman Chatterjee" userId="028208165c470b59" providerId="LiveId" clId="{5698D973-6B95-446F-9F40-553B38BFFF04}" dt="2022-05-05T04:25:31.659" v="273" actId="20577"/>
          <ac:spMkLst>
            <pc:docMk/>
            <pc:sldMk cId="1934880704" sldId="285"/>
            <ac:spMk id="5" creationId="{59FD014D-677E-4AB5-B203-BEE4DB9A02C2}"/>
          </ac:spMkLst>
        </pc:spChg>
      </pc:sldChg>
      <pc:sldChg chg="addSp delSp modSp mod modTransition">
        <pc:chgData name="Anshuman Chatterjee" userId="028208165c470b59" providerId="LiveId" clId="{5698D973-6B95-446F-9F40-553B38BFFF04}" dt="2022-05-11T17:01:57.714" v="2523"/>
        <pc:sldMkLst>
          <pc:docMk/>
          <pc:sldMk cId="3151893981" sldId="286"/>
        </pc:sldMkLst>
        <pc:picChg chg="add mod">
          <ac:chgData name="Anshuman Chatterjee" userId="028208165c470b59" providerId="LiveId" clId="{5698D973-6B95-446F-9F40-553B38BFFF04}" dt="2022-05-04T10:32:28.606" v="250" actId="14100"/>
          <ac:picMkLst>
            <pc:docMk/>
            <pc:sldMk cId="3151893981" sldId="286"/>
            <ac:picMk id="3" creationId="{2DAE4BF4-C4FC-4F83-93D7-14EF805497C5}"/>
          </ac:picMkLst>
        </pc:picChg>
        <pc:picChg chg="del">
          <ac:chgData name="Anshuman Chatterjee" userId="028208165c470b59" providerId="LiveId" clId="{5698D973-6B95-446F-9F40-553B38BFFF04}" dt="2022-05-04T10:31:53.668" v="245" actId="478"/>
          <ac:picMkLst>
            <pc:docMk/>
            <pc:sldMk cId="3151893981" sldId="286"/>
            <ac:picMk id="9" creationId="{10BFA50D-B240-40FB-9381-B71E413BA4C7}"/>
          </ac:picMkLst>
        </pc:picChg>
      </pc:sldChg>
      <pc:sldChg chg="addSp delSp modSp mod modTransition">
        <pc:chgData name="Anshuman Chatterjee" userId="028208165c470b59" providerId="LiveId" clId="{5698D973-6B95-446F-9F40-553B38BFFF04}" dt="2022-05-11T17:01:57.714" v="2523"/>
        <pc:sldMkLst>
          <pc:docMk/>
          <pc:sldMk cId="1420359795" sldId="287"/>
        </pc:sldMkLst>
        <pc:spChg chg="add del mod">
          <ac:chgData name="Anshuman Chatterjee" userId="028208165c470b59" providerId="LiveId" clId="{5698D973-6B95-446F-9F40-553B38BFFF04}" dt="2022-05-05T05:24:02.159" v="610" actId="478"/>
          <ac:spMkLst>
            <pc:docMk/>
            <pc:sldMk cId="1420359795" sldId="287"/>
            <ac:spMk id="2" creationId="{304E5172-730E-42C9-BF57-955C5F6C1DD4}"/>
          </ac:spMkLst>
        </pc:spChg>
        <pc:spChg chg="del mod">
          <ac:chgData name="Anshuman Chatterjee" userId="028208165c470b59" providerId="LiveId" clId="{5698D973-6B95-446F-9F40-553B38BFFF04}" dt="2022-05-05T05:42:13.050" v="815" actId="478"/>
          <ac:spMkLst>
            <pc:docMk/>
            <pc:sldMk cId="1420359795" sldId="287"/>
            <ac:spMk id="3" creationId="{C1BD32C8-E689-41A0-BE71-286760DA3FBE}"/>
          </ac:spMkLst>
        </pc:spChg>
        <pc:spChg chg="add del mod">
          <ac:chgData name="Anshuman Chatterjee" userId="028208165c470b59" providerId="LiveId" clId="{5698D973-6B95-446F-9F40-553B38BFFF04}" dt="2022-05-05T05:16:48.352" v="559" actId="11529"/>
          <ac:spMkLst>
            <pc:docMk/>
            <pc:sldMk cId="1420359795" sldId="287"/>
            <ac:spMk id="4" creationId="{FDEDF0DC-C6F0-4C50-BC94-32D3A454C94D}"/>
          </ac:spMkLst>
        </pc:spChg>
        <pc:spChg chg="add mod">
          <ac:chgData name="Anshuman Chatterjee" userId="028208165c470b59" providerId="LiveId" clId="{5698D973-6B95-446F-9F40-553B38BFFF04}" dt="2022-05-11T16:58:11.232" v="2520" actId="1076"/>
          <ac:spMkLst>
            <pc:docMk/>
            <pc:sldMk cId="1420359795" sldId="287"/>
            <ac:spMk id="5" creationId="{93B96468-4E73-4809-B126-D8F9D888543D}"/>
          </ac:spMkLst>
        </pc:spChg>
        <pc:spChg chg="add del mod">
          <ac:chgData name="Anshuman Chatterjee" userId="028208165c470b59" providerId="LiveId" clId="{5698D973-6B95-446F-9F40-553B38BFFF04}" dt="2022-05-05T05:21:24.496" v="593" actId="478"/>
          <ac:spMkLst>
            <pc:docMk/>
            <pc:sldMk cId="1420359795" sldId="287"/>
            <ac:spMk id="6" creationId="{485FADA7-4DAA-46C9-AFF3-D622E0D4F656}"/>
          </ac:spMkLst>
        </pc:spChg>
        <pc:spChg chg="add del">
          <ac:chgData name="Anshuman Chatterjee" userId="028208165c470b59" providerId="LiveId" clId="{5698D973-6B95-446F-9F40-553B38BFFF04}" dt="2022-05-05T05:19:31.754" v="577" actId="11529"/>
          <ac:spMkLst>
            <pc:docMk/>
            <pc:sldMk cId="1420359795" sldId="287"/>
            <ac:spMk id="7" creationId="{C8D1BE72-6787-4B35-9F33-6421D0D09DBB}"/>
          </ac:spMkLst>
        </pc:spChg>
        <pc:spChg chg="add del mod">
          <ac:chgData name="Anshuman Chatterjee" userId="028208165c470b59" providerId="LiveId" clId="{5698D973-6B95-446F-9F40-553B38BFFF04}" dt="2022-05-05T05:19:22.544" v="576" actId="478"/>
          <ac:spMkLst>
            <pc:docMk/>
            <pc:sldMk cId="1420359795" sldId="287"/>
            <ac:spMk id="9" creationId="{C9A90F1B-024C-4EB5-80FB-6FA31E1A64C4}"/>
          </ac:spMkLst>
        </pc:spChg>
        <pc:spChg chg="add mod">
          <ac:chgData name="Anshuman Chatterjee" userId="028208165c470b59" providerId="LiveId" clId="{5698D973-6B95-446F-9F40-553B38BFFF04}" dt="2022-05-11T16:58:16.096" v="2521" actId="1076"/>
          <ac:spMkLst>
            <pc:docMk/>
            <pc:sldMk cId="1420359795" sldId="287"/>
            <ac:spMk id="10" creationId="{51A7F141-4BAE-47F8-98A4-7A2FFEF975B5}"/>
          </ac:spMkLst>
        </pc:spChg>
        <pc:spChg chg="add mod">
          <ac:chgData name="Anshuman Chatterjee" userId="028208165c470b59" providerId="LiveId" clId="{5698D973-6B95-446F-9F40-553B38BFFF04}" dt="2022-05-11T16:58:19.024" v="2522" actId="1076"/>
          <ac:spMkLst>
            <pc:docMk/>
            <pc:sldMk cId="1420359795" sldId="287"/>
            <ac:spMk id="11" creationId="{C84D0E54-7811-431A-A427-C3DCD51A6736}"/>
          </ac:spMkLst>
        </pc:spChg>
        <pc:spChg chg="add del mod">
          <ac:chgData name="Anshuman Chatterjee" userId="028208165c470b59" providerId="LiveId" clId="{5698D973-6B95-446F-9F40-553B38BFFF04}" dt="2022-05-05T05:46:19.750" v="862" actId="478"/>
          <ac:spMkLst>
            <pc:docMk/>
            <pc:sldMk cId="1420359795" sldId="287"/>
            <ac:spMk id="12" creationId="{30AB61F6-1D36-4E48-918B-3976E07E7715}"/>
          </ac:spMkLst>
        </pc:spChg>
        <pc:spChg chg="add mod">
          <ac:chgData name="Anshuman Chatterjee" userId="028208165c470b59" providerId="LiveId" clId="{5698D973-6B95-446F-9F40-553B38BFFF04}" dt="2022-05-11T16:05:25.448" v="2519" actId="2711"/>
          <ac:spMkLst>
            <pc:docMk/>
            <pc:sldMk cId="1420359795" sldId="287"/>
            <ac:spMk id="13" creationId="{D70DD2D2-D23C-4082-94A7-D1DCDD5F55EE}"/>
          </ac:spMkLst>
        </pc:spChg>
      </pc:sldChg>
      <pc:sldChg chg="addSp delSp modSp new mod modTransition">
        <pc:chgData name="Anshuman Chatterjee" userId="028208165c470b59" providerId="LiveId" clId="{5698D973-6B95-446F-9F40-553B38BFFF04}" dt="2022-05-11T17:01:57.714" v="2523"/>
        <pc:sldMkLst>
          <pc:docMk/>
          <pc:sldMk cId="2972195841" sldId="288"/>
        </pc:sldMkLst>
        <pc:spChg chg="mod">
          <ac:chgData name="Anshuman Chatterjee" userId="028208165c470b59" providerId="LiveId" clId="{5698D973-6B95-446F-9F40-553B38BFFF04}" dt="2022-05-04T10:19:57.731" v="225" actId="255"/>
          <ac:spMkLst>
            <pc:docMk/>
            <pc:sldMk cId="2972195841" sldId="288"/>
            <ac:spMk id="2" creationId="{942A932A-D41D-483C-8698-5C724E434D94}"/>
          </ac:spMkLst>
        </pc:spChg>
        <pc:spChg chg="del">
          <ac:chgData name="Anshuman Chatterjee" userId="028208165c470b59" providerId="LiveId" clId="{5698D973-6B95-446F-9F40-553B38BFFF04}" dt="2022-05-04T10:08:14.600" v="47" actId="478"/>
          <ac:spMkLst>
            <pc:docMk/>
            <pc:sldMk cId="2972195841" sldId="288"/>
            <ac:spMk id="3" creationId="{1F147645-8C43-4E2E-8097-7AC6486C6AF4}"/>
          </ac:spMkLst>
        </pc:spChg>
        <pc:spChg chg="add del mod">
          <ac:chgData name="Anshuman Chatterjee" userId="028208165c470b59" providerId="LiveId" clId="{5698D973-6B95-446F-9F40-553B38BFFF04}" dt="2022-05-04T10:23:24.622" v="239" actId="478"/>
          <ac:spMkLst>
            <pc:docMk/>
            <pc:sldMk cId="2972195841" sldId="288"/>
            <ac:spMk id="4" creationId="{058FCBFA-B228-49B3-A983-4FE9A0E10686}"/>
          </ac:spMkLst>
        </pc:spChg>
        <pc:spChg chg="add mod">
          <ac:chgData name="Anshuman Chatterjee" userId="028208165c470b59" providerId="LiveId" clId="{5698D973-6B95-446F-9F40-553B38BFFF04}" dt="2022-05-07T07:35:33.133" v="1667" actId="20577"/>
          <ac:spMkLst>
            <pc:docMk/>
            <pc:sldMk cId="2972195841" sldId="288"/>
            <ac:spMk id="8" creationId="{52B927EF-11E9-400A-BB72-3F45773EC8BF}"/>
          </ac:spMkLst>
        </pc:spChg>
        <pc:picChg chg="add del mod">
          <ac:chgData name="Anshuman Chatterjee" userId="028208165c470b59" providerId="LiveId" clId="{5698D973-6B95-446F-9F40-553B38BFFF04}" dt="2022-05-04T10:21:43.615" v="231" actId="478"/>
          <ac:picMkLst>
            <pc:docMk/>
            <pc:sldMk cId="2972195841" sldId="288"/>
            <ac:picMk id="6" creationId="{9DE3A750-EDD7-4649-A78F-0C537CF6713C}"/>
          </ac:picMkLst>
        </pc:picChg>
        <pc:picChg chg="add mod">
          <ac:chgData name="Anshuman Chatterjee" userId="028208165c470b59" providerId="LiveId" clId="{5698D973-6B95-446F-9F40-553B38BFFF04}" dt="2022-05-04T10:20:13.301" v="227" actId="1076"/>
          <ac:picMkLst>
            <pc:docMk/>
            <pc:sldMk cId="2972195841" sldId="288"/>
            <ac:picMk id="7" creationId="{E6A6055B-6534-4ABB-81C7-45C189E4ED4F}"/>
          </ac:picMkLst>
        </pc:picChg>
        <pc:picChg chg="add mod">
          <ac:chgData name="Anshuman Chatterjee" userId="028208165c470b59" providerId="LiveId" clId="{5698D973-6B95-446F-9F40-553B38BFFF04}" dt="2022-05-04T10:25:42.061" v="244" actId="1076"/>
          <ac:picMkLst>
            <pc:docMk/>
            <pc:sldMk cId="2972195841" sldId="288"/>
            <ac:picMk id="10" creationId="{E8EFBD50-3E39-4FBA-B0E1-2F80E7489F6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028208165c470b59/Desktop/Ivy%20Excel%20Intrenship/Bangalore%20Zomato%20data_453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028208165c470b59/Desktop/Ivy%20Excel%20Intrenship/Bangalore%20Zomato%20data_4535.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028208165c470b59/Desktop/Ivy%20Excel%20Intrenship/Bangalore%20Zomato%20data_4535.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028208165c470b59/Desktop/Ivy%20Excel%20Intrenship/Bangalore%20Zomato%20data_4535.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028208165c470b59/Desktop/Ivy%20Excel%20Intrenship/Bangalore%20Zomato%20data_4535.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028208165c470b59/Desktop/Ivy%20Excel%20Intrenship/Bangalore%20Zomato%20data_4535.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3675571537826914"/>
          <c:y val="0.11161661631349566"/>
          <c:w val="0.84345801427345557"/>
          <c:h val="0.55452686893456393"/>
        </c:manualLayout>
      </c:layout>
      <c:barChart>
        <c:barDir val="col"/>
        <c:grouping val="clustered"/>
        <c:varyColors val="0"/>
        <c:ser>
          <c:idx val="0"/>
          <c:order val="0"/>
          <c:tx>
            <c:strRef>
              <c:f>'[Bangalore Zomato data_4535.xlsx]Table'!$R$17</c:f>
              <c:strCache>
                <c:ptCount val="1"/>
                <c:pt idx="0">
                  <c:v>Count</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alpha val="94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'[Bangalore Zomato data_4535.xlsx]Table'!$Q$18:$Q$28</c:f>
              <c:strCache>
                <c:ptCount val="11"/>
                <c:pt idx="0">
                  <c:v>Five Star Chicken</c:v>
                </c:pt>
                <c:pt idx="1">
                  <c:v>Kwality Wallâ€™s Frozen Dessert and Ice Cream Shop</c:v>
                </c:pt>
                <c:pt idx="2">
                  <c:v>Snack House</c:v>
                </c:pt>
                <c:pt idx="3">
                  <c:v>Momo Monk</c:v>
                </c:pt>
                <c:pt idx="4">
                  <c:v>Pizza Hut</c:v>
                </c:pt>
                <c:pt idx="5">
                  <c:v>Lassi Shop</c:v>
                </c:pt>
                <c:pt idx="6">
                  <c:v>Kanti Sweets</c:v>
                </c:pt>
                <c:pt idx="7">
                  <c:v>Chai Point</c:v>
                </c:pt>
                <c:pt idx="8">
                  <c:v>McDonald's</c:v>
                </c:pt>
                <c:pt idx="9">
                  <c:v>Subway</c:v>
                </c:pt>
                <c:pt idx="10">
                  <c:v>BigBites</c:v>
                </c:pt>
              </c:strCache>
            </c:strRef>
          </c:cat>
          <c:val>
            <c:numRef>
              <c:f>'[Bangalore Zomato data_4535.xlsx]Table'!$R$18:$R$28</c:f>
              <c:numCache>
                <c:formatCode>General</c:formatCode>
                <c:ptCount val="11"/>
                <c:pt idx="0">
                  <c:v>29</c:v>
                </c:pt>
                <c:pt idx="1">
                  <c:v>28</c:v>
                </c:pt>
                <c:pt idx="2">
                  <c:v>27</c:v>
                </c:pt>
                <c:pt idx="3">
                  <c:v>25</c:v>
                </c:pt>
                <c:pt idx="4">
                  <c:v>23</c:v>
                </c:pt>
                <c:pt idx="5">
                  <c:v>23</c:v>
                </c:pt>
                <c:pt idx="6">
                  <c:v>22</c:v>
                </c:pt>
                <c:pt idx="7">
                  <c:v>22</c:v>
                </c:pt>
                <c:pt idx="8">
                  <c:v>21</c:v>
                </c:pt>
                <c:pt idx="9">
                  <c:v>21</c:v>
                </c:pt>
                <c:pt idx="10">
                  <c:v>21</c:v>
                </c:pt>
              </c:numCache>
            </c:numRef>
          </c:val>
          <c:extLst>
            <c:ext xmlns:c16="http://schemas.microsoft.com/office/drawing/2014/chart" uri="{C3380CC4-5D6E-409C-BE32-E72D297353CC}">
              <c16:uniqueId val="{00000000-7D9F-4461-9C3A-45A9D1378C05}"/>
            </c:ext>
          </c:extLst>
        </c:ser>
        <c:dLbls>
          <c:dLblPos val="outEnd"/>
          <c:showLegendKey val="0"/>
          <c:showVal val="1"/>
          <c:showCatName val="0"/>
          <c:showSerName val="0"/>
          <c:showPercent val="0"/>
          <c:showBubbleSize val="0"/>
        </c:dLbls>
        <c:gapWidth val="219"/>
        <c:overlap val="-27"/>
        <c:axId val="896381104"/>
        <c:axId val="896375280"/>
      </c:barChart>
      <c:catAx>
        <c:axId val="896381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alpha val="94000"/>
                  </a:schemeClr>
                </a:solidFill>
                <a:latin typeface="+mn-lt"/>
                <a:ea typeface="+mn-ea"/>
                <a:cs typeface="+mn-cs"/>
              </a:defRPr>
            </a:pPr>
            <a:endParaRPr lang="en-US"/>
          </a:p>
        </c:txPr>
        <c:crossAx val="896375280"/>
        <c:crosses val="autoZero"/>
        <c:auto val="1"/>
        <c:lblAlgn val="ctr"/>
        <c:lblOffset val="100"/>
        <c:noMultiLvlLbl val="0"/>
      </c:catAx>
      <c:valAx>
        <c:axId val="896375280"/>
        <c:scaling>
          <c:orientation val="minMax"/>
        </c:scaling>
        <c:delete val="1"/>
        <c:axPos val="l"/>
        <c:numFmt formatCode="General" sourceLinked="1"/>
        <c:majorTickMark val="none"/>
        <c:minorTickMark val="none"/>
        <c:tickLblPos val="nextTo"/>
        <c:crossAx val="896381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bg1">
              <a:alpha val="94000"/>
            </a:schemeClr>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bar"/>
        <c:grouping val="clustered"/>
        <c:varyColors val="0"/>
        <c:ser>
          <c:idx val="0"/>
          <c:order val="0"/>
          <c:tx>
            <c:strRef>
              <c:f>'[Bangalore Zomato data_4535.xlsx]Table'!$B$99</c:f>
              <c:strCache>
                <c:ptCount val="1"/>
                <c:pt idx="0">
                  <c:v>Count</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alpha val="98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'[Bangalore Zomato data_4535.xlsx]Table'!$A$100:$A$109</c:f>
              <c:strCache>
                <c:ptCount val="10"/>
                <c:pt idx="0">
                  <c:v>New BEL Road, Bangalore</c:v>
                </c:pt>
                <c:pt idx="1">
                  <c:v>Rajajinagar, Bangalore</c:v>
                </c:pt>
                <c:pt idx="2">
                  <c:v>Sarjapur Road, Bangalore</c:v>
                </c:pt>
                <c:pt idx="3">
                  <c:v>Indiranagar, Bangalore</c:v>
                </c:pt>
                <c:pt idx="4">
                  <c:v>JP Nagar, Bangalore</c:v>
                </c:pt>
                <c:pt idx="5">
                  <c:v>BTM, Bangalore</c:v>
                </c:pt>
                <c:pt idx="6">
                  <c:v>Whitefield, Bangalore</c:v>
                </c:pt>
                <c:pt idx="7">
                  <c:v>HSR, Bangalore</c:v>
                </c:pt>
                <c:pt idx="8">
                  <c:v>Marathahalli, Bangalore</c:v>
                </c:pt>
                <c:pt idx="9">
                  <c:v>Electronic City, Bangalore</c:v>
                </c:pt>
              </c:strCache>
            </c:strRef>
          </c:cat>
          <c:val>
            <c:numRef>
              <c:f>'[Bangalore Zomato data_4535.xlsx]Table'!$B$100:$B$109</c:f>
              <c:numCache>
                <c:formatCode>General</c:formatCode>
                <c:ptCount val="10"/>
                <c:pt idx="0">
                  <c:v>232</c:v>
                </c:pt>
                <c:pt idx="1">
                  <c:v>237</c:v>
                </c:pt>
                <c:pt idx="2">
                  <c:v>284</c:v>
                </c:pt>
                <c:pt idx="3">
                  <c:v>292</c:v>
                </c:pt>
                <c:pt idx="4">
                  <c:v>292</c:v>
                </c:pt>
                <c:pt idx="5">
                  <c:v>397</c:v>
                </c:pt>
                <c:pt idx="6">
                  <c:v>447</c:v>
                </c:pt>
                <c:pt idx="7">
                  <c:v>457</c:v>
                </c:pt>
                <c:pt idx="8">
                  <c:v>484</c:v>
                </c:pt>
                <c:pt idx="9">
                  <c:v>674</c:v>
                </c:pt>
              </c:numCache>
            </c:numRef>
          </c:val>
          <c:extLst>
            <c:ext xmlns:c16="http://schemas.microsoft.com/office/drawing/2014/chart" uri="{C3380CC4-5D6E-409C-BE32-E72D297353CC}">
              <c16:uniqueId val="{00000000-33A7-4C4F-A202-69175F638A00}"/>
            </c:ext>
          </c:extLst>
        </c:ser>
        <c:dLbls>
          <c:dLblPos val="outEnd"/>
          <c:showLegendKey val="0"/>
          <c:showVal val="1"/>
          <c:showCatName val="0"/>
          <c:showSerName val="0"/>
          <c:showPercent val="0"/>
          <c:showBubbleSize val="0"/>
        </c:dLbls>
        <c:gapWidth val="182"/>
        <c:axId val="1583279728"/>
        <c:axId val="1583278896"/>
      </c:barChart>
      <c:catAx>
        <c:axId val="15832797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alpha val="98000"/>
                  </a:schemeClr>
                </a:solidFill>
                <a:latin typeface="+mn-lt"/>
                <a:ea typeface="+mn-ea"/>
                <a:cs typeface="+mn-cs"/>
              </a:defRPr>
            </a:pPr>
            <a:endParaRPr lang="en-US"/>
          </a:p>
        </c:txPr>
        <c:crossAx val="1583278896"/>
        <c:crosses val="autoZero"/>
        <c:auto val="1"/>
        <c:lblAlgn val="ctr"/>
        <c:lblOffset val="100"/>
        <c:noMultiLvlLbl val="0"/>
      </c:catAx>
      <c:valAx>
        <c:axId val="15832788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alpha val="98000"/>
                  </a:schemeClr>
                </a:solidFill>
                <a:latin typeface="+mn-lt"/>
                <a:ea typeface="+mn-ea"/>
                <a:cs typeface="+mn-cs"/>
              </a:defRPr>
            </a:pPr>
            <a:endParaRPr lang="en-US"/>
          </a:p>
        </c:txPr>
        <c:crossAx val="158327972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alpha val="98000"/>
            </a:schemeClr>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1558393038707999"/>
          <c:y val="9.586050067040594E-2"/>
          <c:w val="0.81189126134008005"/>
          <c:h val="0.44464519263363173"/>
        </c:manualLayout>
      </c:layout>
      <c:barChart>
        <c:barDir val="col"/>
        <c:grouping val="stacked"/>
        <c:varyColors val="0"/>
        <c:ser>
          <c:idx val="0"/>
          <c:order val="0"/>
          <c:tx>
            <c:strRef>
              <c:f>'[Bangalore Zomato data_4535.xlsx]Table'!$B$31</c:f>
              <c:strCache>
                <c:ptCount val="1"/>
                <c:pt idx="0">
                  <c:v>Count</c:v>
                </c:pt>
              </c:strCache>
            </c:strRef>
          </c:tx>
          <c:spPr>
            <a:solidFill>
              <a:schemeClr val="dk1">
                <a:tint val="88500"/>
              </a:schemeClr>
            </a:solidFill>
            <a:ln>
              <a:noFill/>
            </a:ln>
            <a:effectLst/>
          </c:spPr>
          <c:invertIfNegative val="0"/>
          <c:dLbls>
            <c:dLbl>
              <c:idx val="0"/>
              <c:layout>
                <c:manualLayout>
                  <c:x val="-1.2731334408019993E-17"/>
                  <c:y val="-0.236111111111111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81F-4315-8902-5F0B4DD7C68D}"/>
                </c:ext>
              </c:extLst>
            </c:dLbl>
            <c:dLbl>
              <c:idx val="1"/>
              <c:layout>
                <c:manualLayout>
                  <c:x val="0"/>
                  <c:y val="-0.1805555555555556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81F-4315-8902-5F0B4DD7C68D}"/>
                </c:ext>
              </c:extLst>
            </c:dLbl>
            <c:dLbl>
              <c:idx val="2"/>
              <c:layout>
                <c:manualLayout>
                  <c:x val="0"/>
                  <c:y val="-0.1666666666666667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81F-4315-8902-5F0B4DD7C68D}"/>
                </c:ext>
              </c:extLst>
            </c:dLbl>
            <c:dLbl>
              <c:idx val="3"/>
              <c:layout>
                <c:manualLayout>
                  <c:x val="2.7777777777777779E-3"/>
                  <c:y val="-0.1342592592592592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81F-4315-8902-5F0B4DD7C68D}"/>
                </c:ext>
              </c:extLst>
            </c:dLbl>
            <c:dLbl>
              <c:idx val="4"/>
              <c:layout>
                <c:manualLayout>
                  <c:x val="0"/>
                  <c:y val="-0.1203703703703703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81F-4315-8902-5F0B4DD7C68D}"/>
                </c:ext>
              </c:extLst>
            </c:dLbl>
            <c:dLbl>
              <c:idx val="5"/>
              <c:layout>
                <c:manualLayout>
                  <c:x val="-1.0185067526415994E-16"/>
                  <c:y val="-9.722222222222222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81F-4315-8902-5F0B4DD7C68D}"/>
                </c:ext>
              </c:extLst>
            </c:dLbl>
            <c:dLbl>
              <c:idx val="6"/>
              <c:layout>
                <c:manualLayout>
                  <c:x val="0"/>
                  <c:y val="-9.722222222222222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81F-4315-8902-5F0B4DD7C68D}"/>
                </c:ext>
              </c:extLst>
            </c:dLbl>
            <c:dLbl>
              <c:idx val="7"/>
              <c:layout>
                <c:manualLayout>
                  <c:x val="0"/>
                  <c:y val="-0.101851851851851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81F-4315-8902-5F0B4DD7C68D}"/>
                </c:ext>
              </c:extLst>
            </c:dLbl>
            <c:dLbl>
              <c:idx val="8"/>
              <c:layout>
                <c:manualLayout>
                  <c:x val="0"/>
                  <c:y val="-9.722222222222222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81F-4315-8902-5F0B4DD7C68D}"/>
                </c:ext>
              </c:extLst>
            </c:dLbl>
            <c:dLbl>
              <c:idx val="9"/>
              <c:layout>
                <c:manualLayout>
                  <c:x val="-5.5555555555554534E-3"/>
                  <c:y val="-9.259259259259258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81F-4315-8902-5F0B4DD7C68D}"/>
                </c:ext>
              </c:extLst>
            </c:dLbl>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'[Bangalore Zomato data_4535.xlsx]Table'!$A$32:$A$42</c:f>
              <c:strCache>
                <c:ptCount val="11"/>
                <c:pt idx="0">
                  <c:v>South Indian</c:v>
                </c:pt>
                <c:pt idx="1">
                  <c:v>North Indian</c:v>
                </c:pt>
                <c:pt idx="2">
                  <c:v>Bakery, Desserts</c:v>
                </c:pt>
                <c:pt idx="3">
                  <c:v>North Indian, Chinese</c:v>
                </c:pt>
                <c:pt idx="4">
                  <c:v>Chinese</c:v>
                </c:pt>
                <c:pt idx="5">
                  <c:v>Biryani</c:v>
                </c:pt>
                <c:pt idx="6">
                  <c:v>Biryani, South Indian</c:v>
                </c:pt>
                <c:pt idx="7">
                  <c:v>Bakery</c:v>
                </c:pt>
                <c:pt idx="8">
                  <c:v>Street Food</c:v>
                </c:pt>
                <c:pt idx="9">
                  <c:v>Ice Cream</c:v>
                </c:pt>
                <c:pt idx="10">
                  <c:v>Restaurants with Indoor/non-indoor sitting</c:v>
                </c:pt>
              </c:strCache>
            </c:strRef>
          </c:cat>
          <c:val>
            <c:numRef>
              <c:f>'[Bangalore Zomato data_4535.xlsx]Table'!$B$32:$B$42</c:f>
              <c:numCache>
                <c:formatCode>General</c:formatCode>
                <c:ptCount val="11"/>
                <c:pt idx="0">
                  <c:v>309</c:v>
                </c:pt>
                <c:pt idx="1">
                  <c:v>205</c:v>
                </c:pt>
                <c:pt idx="2">
                  <c:v>196</c:v>
                </c:pt>
                <c:pt idx="3">
                  <c:v>138</c:v>
                </c:pt>
                <c:pt idx="4">
                  <c:v>115</c:v>
                </c:pt>
                <c:pt idx="5">
                  <c:v>103</c:v>
                </c:pt>
                <c:pt idx="6">
                  <c:v>102</c:v>
                </c:pt>
                <c:pt idx="7">
                  <c:v>99</c:v>
                </c:pt>
                <c:pt idx="8">
                  <c:v>96</c:v>
                </c:pt>
                <c:pt idx="9">
                  <c:v>84</c:v>
                </c:pt>
              </c:numCache>
            </c:numRef>
          </c:val>
          <c:extLst>
            <c:ext xmlns:c16="http://schemas.microsoft.com/office/drawing/2014/chart" uri="{C3380CC4-5D6E-409C-BE32-E72D297353CC}">
              <c16:uniqueId val="{0000000A-181F-4315-8902-5F0B4DD7C68D}"/>
            </c:ext>
          </c:extLst>
        </c:ser>
        <c:dLbls>
          <c:dLblPos val="ctr"/>
          <c:showLegendKey val="0"/>
          <c:showVal val="1"/>
          <c:showCatName val="0"/>
          <c:showSerName val="0"/>
          <c:showPercent val="0"/>
          <c:showBubbleSize val="0"/>
        </c:dLbls>
        <c:gapWidth val="150"/>
        <c:overlap val="100"/>
        <c:axId val="888128656"/>
        <c:axId val="888121584"/>
      </c:barChart>
      <c:catAx>
        <c:axId val="88812865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888121584"/>
        <c:crosses val="autoZero"/>
        <c:auto val="1"/>
        <c:lblAlgn val="ctr"/>
        <c:lblOffset val="100"/>
        <c:noMultiLvlLbl val="0"/>
      </c:catAx>
      <c:valAx>
        <c:axId val="888121584"/>
        <c:scaling>
          <c:orientation val="minMax"/>
        </c:scaling>
        <c:delete val="1"/>
        <c:axPos val="l"/>
        <c:numFmt formatCode="General" sourceLinked="1"/>
        <c:majorTickMark val="none"/>
        <c:minorTickMark val="none"/>
        <c:tickLblPos val="nextTo"/>
        <c:crossAx val="888128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B077-43AE-B44E-E18398755D5A}"/>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B077-43AE-B44E-E18398755D5A}"/>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bg1">
                        <a:alpha val="98000"/>
                      </a:schemeClr>
                    </a:solidFill>
                    <a:latin typeface="+mn-lt"/>
                    <a:ea typeface="+mn-ea"/>
                    <a:cs typeface="+mn-cs"/>
                  </a:defRPr>
                </a:pPr>
                <a:endParaRPr lang="en-US"/>
              </a:p>
            </c:txPr>
            <c:dLblPos val="in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'[Bangalore Zomato data_4535.xlsx]Table'!$A$51:$A$52</c:f>
              <c:strCache>
                <c:ptCount val="2"/>
                <c:pt idx="0">
                  <c:v>Non-indoor</c:v>
                </c:pt>
                <c:pt idx="1">
                  <c:v>Indoor</c:v>
                </c:pt>
              </c:strCache>
            </c:strRef>
          </c:cat>
          <c:val>
            <c:numRef>
              <c:f>'[Bangalore Zomato data_4535.xlsx]Table'!$B$51:$B$52</c:f>
              <c:numCache>
                <c:formatCode>General</c:formatCode>
                <c:ptCount val="2"/>
                <c:pt idx="0">
                  <c:v>4973</c:v>
                </c:pt>
                <c:pt idx="1">
                  <c:v>3950</c:v>
                </c:pt>
              </c:numCache>
            </c:numRef>
          </c:val>
          <c:extLst>
            <c:ext xmlns:c16="http://schemas.microsoft.com/office/drawing/2014/chart" uri="{C3380CC4-5D6E-409C-BE32-E72D297353CC}">
              <c16:uniqueId val="{00000004-B077-43AE-B44E-E18398755D5A}"/>
            </c:ext>
          </c:extLst>
        </c:ser>
        <c:dLbls>
          <c:dLblPos val="inEnd"/>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alpha val="98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alpha val="98000"/>
            </a:schemeClr>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pivotSource>
    <c:name>[Bangalore Zomato data_4535.xlsx]Table!PivotTable6</c:name>
    <c:fmtId val="-1"/>
  </c:pivotSource>
  <c:chart>
    <c:autoTitleDeleted val="1"/>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Table!$J$13</c:f>
              <c:strCache>
                <c:ptCount val="1"/>
                <c:pt idx="0">
                  <c:v>Total</c:v>
                </c:pt>
              </c:strCache>
            </c:strRef>
          </c:tx>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a:noFill/>
            </a:ln>
            <a:effectLst/>
          </c:spPr>
          <c:invertIfNegative val="0"/>
          <c:cat>
            <c:strRef>
              <c:f>Table!$I$14:$I$28</c:f>
              <c:strCache>
                <c:ptCount val="15"/>
                <c:pt idx="0">
                  <c:v>200</c:v>
                </c:pt>
                <c:pt idx="1">
                  <c:v>150</c:v>
                </c:pt>
                <c:pt idx="2">
                  <c:v>300</c:v>
                </c:pt>
                <c:pt idx="3">
                  <c:v>100</c:v>
                </c:pt>
                <c:pt idx="4">
                  <c:v>250</c:v>
                </c:pt>
                <c:pt idx="5">
                  <c:v>400</c:v>
                </c:pt>
                <c:pt idx="6">
                  <c:v>350</c:v>
                </c:pt>
                <c:pt idx="7">
                  <c:v>500</c:v>
                </c:pt>
                <c:pt idx="8">
                  <c:v>800</c:v>
                </c:pt>
                <c:pt idx="9">
                  <c:v>50</c:v>
                </c:pt>
                <c:pt idx="10">
                  <c:v>600</c:v>
                </c:pt>
                <c:pt idx="11">
                  <c:v>700</c:v>
                </c:pt>
                <c:pt idx="12">
                  <c:v>450</c:v>
                </c:pt>
                <c:pt idx="13">
                  <c:v>1000</c:v>
                </c:pt>
                <c:pt idx="14">
                  <c:v>1200</c:v>
                </c:pt>
              </c:strCache>
            </c:strRef>
          </c:cat>
          <c:val>
            <c:numRef>
              <c:f>Table!$J$14:$J$28</c:f>
              <c:numCache>
                <c:formatCode>General</c:formatCode>
                <c:ptCount val="15"/>
                <c:pt idx="0">
                  <c:v>1472</c:v>
                </c:pt>
                <c:pt idx="1">
                  <c:v>1159</c:v>
                </c:pt>
                <c:pt idx="2">
                  <c:v>1032</c:v>
                </c:pt>
                <c:pt idx="3">
                  <c:v>1011</c:v>
                </c:pt>
                <c:pt idx="4">
                  <c:v>942</c:v>
                </c:pt>
                <c:pt idx="5">
                  <c:v>909</c:v>
                </c:pt>
                <c:pt idx="6">
                  <c:v>470</c:v>
                </c:pt>
                <c:pt idx="7">
                  <c:v>396</c:v>
                </c:pt>
                <c:pt idx="8">
                  <c:v>275</c:v>
                </c:pt>
                <c:pt idx="9">
                  <c:v>233</c:v>
                </c:pt>
                <c:pt idx="10">
                  <c:v>187</c:v>
                </c:pt>
                <c:pt idx="11">
                  <c:v>159</c:v>
                </c:pt>
                <c:pt idx="12">
                  <c:v>112</c:v>
                </c:pt>
                <c:pt idx="13">
                  <c:v>86</c:v>
                </c:pt>
                <c:pt idx="14">
                  <c:v>63</c:v>
                </c:pt>
              </c:numCache>
            </c:numRef>
          </c:val>
          <c:extLst>
            <c:ext xmlns:c16="http://schemas.microsoft.com/office/drawing/2014/chart" uri="{C3380CC4-5D6E-409C-BE32-E72D297353CC}">
              <c16:uniqueId val="{00000000-328B-401F-9C75-32B2DF42385D}"/>
            </c:ext>
          </c:extLst>
        </c:ser>
        <c:dLbls>
          <c:showLegendKey val="0"/>
          <c:showVal val="0"/>
          <c:showCatName val="0"/>
          <c:showSerName val="0"/>
          <c:showPercent val="0"/>
          <c:showBubbleSize val="0"/>
        </c:dLbls>
        <c:gapWidth val="100"/>
        <c:overlap val="-24"/>
        <c:axId val="587985503"/>
        <c:axId val="587991327"/>
      </c:barChart>
      <c:catAx>
        <c:axId val="58798550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87991327"/>
        <c:crosses val="autoZero"/>
        <c:auto val="1"/>
        <c:lblAlgn val="ctr"/>
        <c:lblOffset val="100"/>
        <c:noMultiLvlLbl val="0"/>
      </c:catAx>
      <c:valAx>
        <c:axId val="58799132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879855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pivotSource>
    <c:name>[Bangalore Zomato data_4535.xlsx]Table!PivotTable4</c:name>
    <c:fmtId val="-1"/>
  </c:pivotSource>
  <c:chart>
    <c:autoTitleDeleted val="0"/>
    <c:pivotFmts>
      <c:pivotFmt>
        <c:idx val="0"/>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30790999143323744"/>
          <c:y val="4.4086103283925551E-2"/>
          <c:w val="0.53488235301531972"/>
          <c:h val="0.86540421150095037"/>
        </c:manualLayout>
      </c:layout>
      <c:barChart>
        <c:barDir val="bar"/>
        <c:grouping val="clustered"/>
        <c:varyColors val="0"/>
        <c:ser>
          <c:idx val="0"/>
          <c:order val="0"/>
          <c:tx>
            <c:strRef>
              <c:f>Table!$B$79</c:f>
              <c:strCache>
                <c:ptCount val="1"/>
                <c:pt idx="0">
                  <c:v>Dinner Rating</c:v>
                </c:pt>
              </c:strCache>
            </c:strRef>
          </c:tx>
          <c:spPr>
            <a:solidFill>
              <a:schemeClr val="dk1">
                <a:tint val="88500"/>
              </a:schemeClr>
            </a:solidFill>
            <a:ln>
              <a:noFill/>
            </a:ln>
            <a:effectLst/>
          </c:spPr>
          <c:invertIfNegative val="0"/>
          <c:cat>
            <c:strRef>
              <c:f>Table!$A$80:$A$92</c:f>
              <c:strCache>
                <c:ptCount val="12"/>
                <c:pt idx="0">
                  <c:v>Arogya Ahaara</c:v>
                </c:pt>
                <c:pt idx="1">
                  <c:v>Bologna</c:v>
                </c:pt>
                <c:pt idx="2">
                  <c:v>Brahmin's Coffee Bar</c:v>
                </c:pt>
                <c:pt idx="3">
                  <c:v>Brik Oven</c:v>
                </c:pt>
                <c:pt idx="4">
                  <c:v>Burma Burma</c:v>
                </c:pt>
                <c:pt idx="5">
                  <c:v>Chianti</c:v>
                </c:pt>
                <c:pt idx="6">
                  <c:v>Corner House Ice Creams</c:v>
                </c:pt>
                <c:pt idx="7">
                  <c:v>CTR Shri Sagar</c:v>
                </c:pt>
                <c:pt idx="8">
                  <c:v>Milano Ice Cream</c:v>
                </c:pt>
                <c:pt idx="9">
                  <c:v>Natural Ice Cream</c:v>
                </c:pt>
                <c:pt idx="10">
                  <c:v>Pasta Street</c:v>
                </c:pt>
                <c:pt idx="11">
                  <c:v>Windmills Craftworks</c:v>
                </c:pt>
              </c:strCache>
            </c:strRef>
          </c:cat>
          <c:val>
            <c:numRef>
              <c:f>Table!$B$80:$B$92</c:f>
              <c:numCache>
                <c:formatCode>General</c:formatCode>
                <c:ptCount val="12"/>
                <c:pt idx="0">
                  <c:v>4.8</c:v>
                </c:pt>
                <c:pt idx="1">
                  <c:v>4.8</c:v>
                </c:pt>
                <c:pt idx="2">
                  <c:v>4.9000000000000004</c:v>
                </c:pt>
                <c:pt idx="3">
                  <c:v>4.8</c:v>
                </c:pt>
                <c:pt idx="4">
                  <c:v>4.9000000000000004</c:v>
                </c:pt>
                <c:pt idx="5">
                  <c:v>4.8</c:v>
                </c:pt>
                <c:pt idx="6">
                  <c:v>4.8</c:v>
                </c:pt>
                <c:pt idx="7">
                  <c:v>4.9000000000000004</c:v>
                </c:pt>
                <c:pt idx="8">
                  <c:v>4.9000000000000004</c:v>
                </c:pt>
                <c:pt idx="9">
                  <c:v>4.8</c:v>
                </c:pt>
                <c:pt idx="10">
                  <c:v>4.8</c:v>
                </c:pt>
                <c:pt idx="11">
                  <c:v>4.9000000000000004</c:v>
                </c:pt>
              </c:numCache>
            </c:numRef>
          </c:val>
          <c:extLst>
            <c:ext xmlns:c16="http://schemas.microsoft.com/office/drawing/2014/chart" uri="{C3380CC4-5D6E-409C-BE32-E72D297353CC}">
              <c16:uniqueId val="{00000000-8636-422F-A186-FE30D1D3A34A}"/>
            </c:ext>
          </c:extLst>
        </c:ser>
        <c:ser>
          <c:idx val="1"/>
          <c:order val="1"/>
          <c:tx>
            <c:strRef>
              <c:f>Table!$C$79</c:f>
              <c:strCache>
                <c:ptCount val="1"/>
                <c:pt idx="0">
                  <c:v>Delivery Rating</c:v>
                </c:pt>
              </c:strCache>
            </c:strRef>
          </c:tx>
          <c:spPr>
            <a:solidFill>
              <a:schemeClr val="dk1">
                <a:tint val="55000"/>
              </a:schemeClr>
            </a:solidFill>
            <a:ln>
              <a:noFill/>
            </a:ln>
            <a:effectLst/>
          </c:spPr>
          <c:invertIfNegative val="0"/>
          <c:cat>
            <c:strRef>
              <c:f>Table!$A$80:$A$92</c:f>
              <c:strCache>
                <c:ptCount val="12"/>
                <c:pt idx="0">
                  <c:v>Arogya Ahaara</c:v>
                </c:pt>
                <c:pt idx="1">
                  <c:v>Bologna</c:v>
                </c:pt>
                <c:pt idx="2">
                  <c:v>Brahmin's Coffee Bar</c:v>
                </c:pt>
                <c:pt idx="3">
                  <c:v>Brik Oven</c:v>
                </c:pt>
                <c:pt idx="4">
                  <c:v>Burma Burma</c:v>
                </c:pt>
                <c:pt idx="5">
                  <c:v>Chianti</c:v>
                </c:pt>
                <c:pt idx="6">
                  <c:v>Corner House Ice Creams</c:v>
                </c:pt>
                <c:pt idx="7">
                  <c:v>CTR Shri Sagar</c:v>
                </c:pt>
                <c:pt idx="8">
                  <c:v>Milano Ice Cream</c:v>
                </c:pt>
                <c:pt idx="9">
                  <c:v>Natural Ice Cream</c:v>
                </c:pt>
                <c:pt idx="10">
                  <c:v>Pasta Street</c:v>
                </c:pt>
                <c:pt idx="11">
                  <c:v>Windmills Craftworks</c:v>
                </c:pt>
              </c:strCache>
            </c:strRef>
          </c:cat>
          <c:val>
            <c:numRef>
              <c:f>Table!$C$80:$C$92</c:f>
              <c:numCache>
                <c:formatCode>General</c:formatCode>
                <c:ptCount val="12"/>
                <c:pt idx="0">
                  <c:v>4.2</c:v>
                </c:pt>
                <c:pt idx="1">
                  <c:v>4.2</c:v>
                </c:pt>
                <c:pt idx="2">
                  <c:v>4.5</c:v>
                </c:pt>
                <c:pt idx="3">
                  <c:v>4.2</c:v>
                </c:pt>
                <c:pt idx="4">
                  <c:v>4.4000000000000004</c:v>
                </c:pt>
                <c:pt idx="5">
                  <c:v>4.3</c:v>
                </c:pt>
                <c:pt idx="6">
                  <c:v>4.5</c:v>
                </c:pt>
                <c:pt idx="7">
                  <c:v>4.4000000000000004</c:v>
                </c:pt>
                <c:pt idx="8">
                  <c:v>4.3</c:v>
                </c:pt>
                <c:pt idx="9">
                  <c:v>4.5999999999999996</c:v>
                </c:pt>
                <c:pt idx="10">
                  <c:v>4.3</c:v>
                </c:pt>
                <c:pt idx="11">
                  <c:v>4.0999999999999996</c:v>
                </c:pt>
              </c:numCache>
            </c:numRef>
          </c:val>
          <c:extLst>
            <c:ext xmlns:c16="http://schemas.microsoft.com/office/drawing/2014/chart" uri="{C3380CC4-5D6E-409C-BE32-E72D297353CC}">
              <c16:uniqueId val="{00000001-8636-422F-A186-FE30D1D3A34A}"/>
            </c:ext>
          </c:extLst>
        </c:ser>
        <c:dLbls>
          <c:showLegendKey val="0"/>
          <c:showVal val="0"/>
          <c:showCatName val="0"/>
          <c:showSerName val="0"/>
          <c:showPercent val="0"/>
          <c:showBubbleSize val="0"/>
        </c:dLbls>
        <c:gapWidth val="182"/>
        <c:axId val="1092907215"/>
        <c:axId val="1092907631"/>
      </c:barChart>
      <c:catAx>
        <c:axId val="10929072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092907631"/>
        <c:crosses val="autoZero"/>
        <c:auto val="1"/>
        <c:lblAlgn val="ctr"/>
        <c:lblOffset val="100"/>
        <c:noMultiLvlLbl val="0"/>
      </c:catAx>
      <c:valAx>
        <c:axId val="109290763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092907215"/>
        <c:crosses val="autoZero"/>
        <c:crossBetween val="between"/>
      </c:valAx>
      <c:spPr>
        <a:noFill/>
        <a:ln>
          <a:noFill/>
        </a:ln>
        <a:effectLst/>
      </c:spPr>
    </c:plotArea>
    <c:legend>
      <c:legendPos val="r"/>
      <c:layout>
        <c:manualLayout>
          <c:xMode val="edge"/>
          <c:yMode val="edge"/>
          <c:x val="0.8285930006339064"/>
          <c:y val="0.44610042255137528"/>
          <c:w val="0.15848120951467051"/>
          <c:h val="0.1077991548972494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08163b6dc8_0_28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08163b6dc8_0_28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95005f2c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95005f2c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819d7ab6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819d7ab6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0819d7ab6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0819d7ab6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08163b6dc8_0_28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08163b6dc8_0_28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819d7ab6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0819d7ab6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095005f2c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095005f2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08163b6dc8_0_28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108163b6dc8_0_28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29-06-22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5213014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29-06-22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7251416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smtClean="0"/>
              <a:t>29-06-22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026577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smtClean="0"/>
              <a:t>29-06-22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fld id="{6D22F896-40B5-4ADD-8801-0D06FADFA095}" type="slidenum">
              <a:rPr lang="en-US" smtClean="0"/>
              <a:t>‹#›</a:t>
            </a:fld>
            <a:endParaRPr lang="en-US" dirty="0"/>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86853469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smtClean="0"/>
              <a:t>29-06-22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69153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t>29-06-22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002536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t>29-06-22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8599549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29-06-22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305596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178E61D-D431-422C-9764-11DAFE33AB63}" type="datetimeFigureOut">
              <a:rPr lang="en-US" smtClean="0"/>
              <a:t>29-06-22</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9118611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723125" y="1380100"/>
            <a:ext cx="4925700" cy="643800"/>
          </a:xfrm>
          <a:prstGeom prst="rect">
            <a:avLst/>
          </a:prstGeom>
          <a:effectLst>
            <a:outerShdw blurRad="171450" dist="19050" dir="4260000" algn="bl" rotWithShape="0">
              <a:schemeClr val="lt2">
                <a:alpha val="87000"/>
              </a:schemeClr>
            </a:outerShdw>
          </a:effectLst>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4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723125" y="2023900"/>
            <a:ext cx="4925700" cy="403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6"/>
              </a:buClr>
              <a:buSzPts val="1400"/>
              <a:buNone/>
              <a:defRPr>
                <a:solidFill>
                  <a:schemeClr val="accent6"/>
                </a:solidFill>
                <a:latin typeface="Manjari"/>
                <a:ea typeface="Manjari"/>
                <a:cs typeface="Manjari"/>
                <a:sym typeface="Manjari"/>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ctrTitle" idx="2"/>
          </p:nvPr>
        </p:nvSpPr>
        <p:spPr>
          <a:xfrm>
            <a:off x="2723125" y="637900"/>
            <a:ext cx="5353800" cy="742200"/>
          </a:xfrm>
          <a:prstGeom prst="rect">
            <a:avLst/>
          </a:prstGeom>
          <a:effectLst>
            <a:outerShdw blurRad="142875" dist="47625" dir="4620000" algn="bl" rotWithShape="0">
              <a:schemeClr val="lt2">
                <a:alpha val="60000"/>
              </a:schemeClr>
            </a:outerShdw>
          </a:effectLst>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52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extLst>
      <p:ext uri="{BB962C8B-B14F-4D97-AF65-F5344CB8AC3E}">
        <p14:creationId xmlns:p14="http://schemas.microsoft.com/office/powerpoint/2010/main" val="3632691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20000" y="445025"/>
            <a:ext cx="7704000" cy="572700"/>
          </a:xfrm>
          <a:prstGeom prst="rect">
            <a:avLst/>
          </a:prstGeom>
          <a:effectLst>
            <a:outerShdw blurRad="142875" dist="47625" dir="4620000" algn="bl" rotWithShape="0">
              <a:schemeClr val="lt2">
                <a:alpha val="60000"/>
              </a:scheme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Tree>
    <p:extLst>
      <p:ext uri="{BB962C8B-B14F-4D97-AF65-F5344CB8AC3E}">
        <p14:creationId xmlns:p14="http://schemas.microsoft.com/office/powerpoint/2010/main" val="1179296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29-06-22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9207278"/>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1569650" y="1149575"/>
            <a:ext cx="4136100" cy="414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3" name="Google Shape;53;p13"/>
          <p:cNvSpPr txBox="1">
            <a:spLocks noGrp="1"/>
          </p:cNvSpPr>
          <p:nvPr>
            <p:ph type="title" idx="2" hasCustomPrompt="1"/>
          </p:nvPr>
        </p:nvSpPr>
        <p:spPr>
          <a:xfrm>
            <a:off x="722825" y="1149575"/>
            <a:ext cx="847200" cy="466500"/>
          </a:xfrm>
          <a:prstGeom prst="rect">
            <a:avLst/>
          </a:prstGeom>
          <a:effectLst>
            <a:outerShdw blurRad="142875" dist="47625" dir="4680000" algn="bl" rotWithShape="0">
              <a:schemeClr val="accent3">
                <a:alpha val="60000"/>
              </a:schemeClr>
            </a:outerShdw>
          </a:effectLst>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1"/>
          </p:nvPr>
        </p:nvSpPr>
        <p:spPr>
          <a:xfrm>
            <a:off x="1569642" y="1564466"/>
            <a:ext cx="4136100" cy="38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5" name="Google Shape;55;p13"/>
          <p:cNvSpPr txBox="1">
            <a:spLocks noGrp="1"/>
          </p:cNvSpPr>
          <p:nvPr>
            <p:ph type="title" idx="3"/>
          </p:nvPr>
        </p:nvSpPr>
        <p:spPr>
          <a:xfrm>
            <a:off x="1572240" y="2034113"/>
            <a:ext cx="4128600" cy="414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6" name="Google Shape;56;p13"/>
          <p:cNvSpPr txBox="1">
            <a:spLocks noGrp="1"/>
          </p:cNvSpPr>
          <p:nvPr>
            <p:ph type="title" idx="4" hasCustomPrompt="1"/>
          </p:nvPr>
        </p:nvSpPr>
        <p:spPr>
          <a:xfrm>
            <a:off x="715099" y="2030992"/>
            <a:ext cx="847200" cy="466500"/>
          </a:xfrm>
          <a:prstGeom prst="rect">
            <a:avLst/>
          </a:prstGeom>
          <a:effectLst>
            <a:outerShdw blurRad="142875" dist="47625" dir="4680000" algn="bl" rotWithShape="0">
              <a:schemeClr val="accent3">
                <a:alpha val="60000"/>
              </a:schemeClr>
            </a:outerShdw>
          </a:effectLst>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subTitle" idx="5"/>
          </p:nvPr>
        </p:nvSpPr>
        <p:spPr>
          <a:xfrm>
            <a:off x="1565159" y="2448841"/>
            <a:ext cx="4128600" cy="38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6"/>
          </p:nvPr>
        </p:nvSpPr>
        <p:spPr>
          <a:xfrm>
            <a:off x="1569642" y="2918476"/>
            <a:ext cx="4136100" cy="42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9" name="Google Shape;59;p13"/>
          <p:cNvSpPr txBox="1">
            <a:spLocks noGrp="1"/>
          </p:cNvSpPr>
          <p:nvPr>
            <p:ph type="title" idx="7" hasCustomPrompt="1"/>
          </p:nvPr>
        </p:nvSpPr>
        <p:spPr>
          <a:xfrm>
            <a:off x="722825" y="2912408"/>
            <a:ext cx="847200" cy="472200"/>
          </a:xfrm>
          <a:prstGeom prst="rect">
            <a:avLst/>
          </a:prstGeom>
          <a:effectLst>
            <a:outerShdw blurRad="142875" dist="47625" dir="4680000" algn="bl" rotWithShape="0">
              <a:schemeClr val="accent3">
                <a:alpha val="60000"/>
              </a:schemeClr>
            </a:outerShdw>
          </a:effectLst>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8"/>
          </p:nvPr>
        </p:nvSpPr>
        <p:spPr>
          <a:xfrm>
            <a:off x="1569642" y="3338388"/>
            <a:ext cx="4136100" cy="38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1" name="Google Shape;61;p13"/>
          <p:cNvSpPr txBox="1">
            <a:spLocks noGrp="1"/>
          </p:cNvSpPr>
          <p:nvPr>
            <p:ph type="title" idx="9"/>
          </p:nvPr>
        </p:nvSpPr>
        <p:spPr>
          <a:xfrm>
            <a:off x="1565125" y="3799525"/>
            <a:ext cx="4136100" cy="42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3"/>
          <p:cNvSpPr txBox="1">
            <a:spLocks noGrp="1"/>
          </p:cNvSpPr>
          <p:nvPr>
            <p:ph type="title" idx="13" hasCustomPrompt="1"/>
          </p:nvPr>
        </p:nvSpPr>
        <p:spPr>
          <a:xfrm>
            <a:off x="722825" y="3799525"/>
            <a:ext cx="847200" cy="472200"/>
          </a:xfrm>
          <a:prstGeom prst="rect">
            <a:avLst/>
          </a:prstGeom>
          <a:effectLst>
            <a:outerShdw blurRad="142875" dist="47625" dir="4680000" algn="bl" rotWithShape="0">
              <a:schemeClr val="accent3">
                <a:alpha val="60000"/>
              </a:schemeClr>
            </a:outerShdw>
          </a:effectLst>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4"/>
          </p:nvPr>
        </p:nvSpPr>
        <p:spPr>
          <a:xfrm>
            <a:off x="1565125" y="4219450"/>
            <a:ext cx="4136100" cy="38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15"/>
          </p:nvPr>
        </p:nvSpPr>
        <p:spPr>
          <a:xfrm>
            <a:off x="720000" y="445025"/>
            <a:ext cx="7704000" cy="572700"/>
          </a:xfrm>
          <a:prstGeom prst="rect">
            <a:avLst/>
          </a:prstGeom>
          <a:effectLst>
            <a:outerShdw blurRad="142875" dist="47625" dir="4680000" algn="bl" rotWithShape="0">
              <a:schemeClr val="lt2">
                <a:alpha val="60000"/>
              </a:scheme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41435869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727426" y="797375"/>
            <a:ext cx="5643300" cy="696000"/>
          </a:xfrm>
          <a:prstGeom prst="rect">
            <a:avLst/>
          </a:prstGeom>
          <a:effectLst>
            <a:outerShdw blurRad="142875" dist="47625" dir="4680000" algn="bl" rotWithShape="0">
              <a:schemeClr val="lt2">
                <a:alpha val="60000"/>
              </a:schemeClr>
            </a:outerShdw>
          </a:effectLst>
        </p:spPr>
        <p:txBody>
          <a:bodyPr spcFirstLastPara="1" wrap="square" lIns="91425" tIns="91425" rIns="91425" bIns="91425" anchor="ctr" anchorCtr="0">
            <a:noAutofit/>
          </a:bodyPr>
          <a:lstStyle>
            <a:lvl1pPr lvl="0">
              <a:spcBef>
                <a:spcPts val="0"/>
              </a:spcBef>
              <a:spcAft>
                <a:spcPts val="0"/>
              </a:spcAft>
              <a:buSzPts val="3600"/>
              <a:buNone/>
              <a:defRPr sz="45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225988" y="797372"/>
            <a:ext cx="1501500" cy="1110900"/>
          </a:xfrm>
          <a:prstGeom prst="rect">
            <a:avLst/>
          </a:prstGeom>
          <a:effectLst>
            <a:outerShdw blurRad="285750" dist="47625" dir="4620000" algn="bl" rotWithShape="0">
              <a:schemeClr val="accent3">
                <a:alpha val="6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9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727413" y="1493397"/>
            <a:ext cx="5190600" cy="41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064639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5139400" y="1186225"/>
            <a:ext cx="3289500" cy="1329900"/>
          </a:xfrm>
          <a:prstGeom prst="rect">
            <a:avLst/>
          </a:prstGeom>
          <a:effectLst>
            <a:outerShdw blurRad="142875" dist="47625" dir="4500000" algn="bl" rotWithShape="0">
              <a:schemeClr val="lt2">
                <a:alpha val="60000"/>
              </a:schemeClr>
            </a:outerShdw>
          </a:effectLst>
        </p:spPr>
        <p:txBody>
          <a:bodyPr spcFirstLastPara="1" wrap="square" lIns="91425" tIns="91425" rIns="91425" bIns="91425" anchor="ctr" anchorCtr="0">
            <a:noAutofit/>
          </a:bodyPr>
          <a:lstStyle>
            <a:lvl1pPr lvl="0" rtl="0">
              <a:spcBef>
                <a:spcPts val="0"/>
              </a:spcBef>
              <a:spcAft>
                <a:spcPts val="0"/>
              </a:spcAft>
              <a:buSzPts val="3600"/>
              <a:buNone/>
              <a:defRPr sz="4500">
                <a:solidFill>
                  <a:schemeClr val="l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5139400" y="2516075"/>
            <a:ext cx="3289500" cy="144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4946456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779400" y="980213"/>
            <a:ext cx="3698700" cy="806400"/>
          </a:xfrm>
          <a:prstGeom prst="rect">
            <a:avLst/>
          </a:prstGeom>
          <a:effectLst>
            <a:outerShdw blurRad="142875" dist="47625" dir="4680000" algn="bl" rotWithShape="0">
              <a:schemeClr val="lt2">
                <a:alpha val="60000"/>
              </a:schemeClr>
            </a:outerShdw>
          </a:effectLst>
        </p:spPr>
        <p:txBody>
          <a:bodyPr spcFirstLastPara="1" wrap="square" lIns="91425" tIns="91425" rIns="91425" bIns="91425" anchor="ctr" anchorCtr="0">
            <a:noAutofit/>
          </a:bodyPr>
          <a:lstStyle>
            <a:lvl1pPr lvl="0" rtl="0">
              <a:spcBef>
                <a:spcPts val="0"/>
              </a:spcBef>
              <a:spcAft>
                <a:spcPts val="0"/>
              </a:spcAft>
              <a:buSzPts val="3500"/>
              <a:buNone/>
              <a:defRPr sz="45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7"/>
          <p:cNvSpPr txBox="1">
            <a:spLocks noGrp="1"/>
          </p:cNvSpPr>
          <p:nvPr>
            <p:ph type="body" idx="1"/>
          </p:nvPr>
        </p:nvSpPr>
        <p:spPr>
          <a:xfrm>
            <a:off x="779400" y="1786688"/>
            <a:ext cx="3698700" cy="2376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Font typeface="Mulish"/>
              <a:buChar char="●"/>
              <a:defRPr sz="1400"/>
            </a:lvl1pPr>
            <a:lvl2pPr marL="914400" lvl="1" indent="-330200" rtl="0">
              <a:lnSpc>
                <a:spcPct val="115000"/>
              </a:lnSpc>
              <a:spcBef>
                <a:spcPts val="0"/>
              </a:spcBef>
              <a:spcAft>
                <a:spcPts val="0"/>
              </a:spcAft>
              <a:buClr>
                <a:srgbClr val="434343"/>
              </a:buClr>
              <a:buSzPts val="1600"/>
              <a:buFont typeface="Mulish"/>
              <a:buChar char="○"/>
              <a:defRPr>
                <a:solidFill>
                  <a:srgbClr val="434343"/>
                </a:solidFill>
              </a:defRPr>
            </a:lvl2pPr>
            <a:lvl3pPr marL="1371600" lvl="2" indent="-330200" rtl="0">
              <a:lnSpc>
                <a:spcPct val="115000"/>
              </a:lnSpc>
              <a:spcBef>
                <a:spcPts val="0"/>
              </a:spcBef>
              <a:spcAft>
                <a:spcPts val="0"/>
              </a:spcAft>
              <a:buClr>
                <a:srgbClr val="434343"/>
              </a:buClr>
              <a:buSzPts val="1600"/>
              <a:buFont typeface="Mulish"/>
              <a:buChar char="■"/>
              <a:defRPr>
                <a:solidFill>
                  <a:srgbClr val="434343"/>
                </a:solidFill>
              </a:defRPr>
            </a:lvl3pPr>
            <a:lvl4pPr marL="1828800" lvl="3" indent="-330200" rtl="0">
              <a:lnSpc>
                <a:spcPct val="115000"/>
              </a:lnSpc>
              <a:spcBef>
                <a:spcPts val="0"/>
              </a:spcBef>
              <a:spcAft>
                <a:spcPts val="0"/>
              </a:spcAft>
              <a:buClr>
                <a:srgbClr val="434343"/>
              </a:buClr>
              <a:buSzPts val="1600"/>
              <a:buFont typeface="Mulish"/>
              <a:buChar char="●"/>
              <a:defRPr>
                <a:solidFill>
                  <a:srgbClr val="434343"/>
                </a:solidFill>
              </a:defRPr>
            </a:lvl4pPr>
            <a:lvl5pPr marL="2286000" lvl="4" indent="-330200" rtl="0">
              <a:lnSpc>
                <a:spcPct val="115000"/>
              </a:lnSpc>
              <a:spcBef>
                <a:spcPts val="0"/>
              </a:spcBef>
              <a:spcAft>
                <a:spcPts val="0"/>
              </a:spcAft>
              <a:buClr>
                <a:srgbClr val="434343"/>
              </a:buClr>
              <a:buSzPts val="1600"/>
              <a:buFont typeface="Mulish"/>
              <a:buChar char="○"/>
              <a:defRPr>
                <a:solidFill>
                  <a:srgbClr val="434343"/>
                </a:solidFill>
              </a:defRPr>
            </a:lvl5pPr>
            <a:lvl6pPr marL="2743200" lvl="5" indent="-330200" rtl="0">
              <a:lnSpc>
                <a:spcPct val="115000"/>
              </a:lnSpc>
              <a:spcBef>
                <a:spcPts val="0"/>
              </a:spcBef>
              <a:spcAft>
                <a:spcPts val="0"/>
              </a:spcAft>
              <a:buClr>
                <a:srgbClr val="434343"/>
              </a:buClr>
              <a:buSzPts val="1600"/>
              <a:buFont typeface="Mulish"/>
              <a:buChar char="■"/>
              <a:defRPr>
                <a:solidFill>
                  <a:srgbClr val="434343"/>
                </a:solidFill>
              </a:defRPr>
            </a:lvl6pPr>
            <a:lvl7pPr marL="3200400" lvl="6" indent="-330200" rtl="0">
              <a:lnSpc>
                <a:spcPct val="115000"/>
              </a:lnSpc>
              <a:spcBef>
                <a:spcPts val="0"/>
              </a:spcBef>
              <a:spcAft>
                <a:spcPts val="0"/>
              </a:spcAft>
              <a:buClr>
                <a:srgbClr val="434343"/>
              </a:buClr>
              <a:buSzPts val="1600"/>
              <a:buFont typeface="Mulish"/>
              <a:buChar char="●"/>
              <a:defRPr>
                <a:solidFill>
                  <a:srgbClr val="434343"/>
                </a:solidFill>
              </a:defRPr>
            </a:lvl7pPr>
            <a:lvl8pPr marL="3657600" lvl="7" indent="-330200" rtl="0">
              <a:lnSpc>
                <a:spcPct val="115000"/>
              </a:lnSpc>
              <a:spcBef>
                <a:spcPts val="0"/>
              </a:spcBef>
              <a:spcAft>
                <a:spcPts val="0"/>
              </a:spcAft>
              <a:buClr>
                <a:srgbClr val="434343"/>
              </a:buClr>
              <a:buSzPts val="1600"/>
              <a:buFont typeface="Mulish"/>
              <a:buChar char="○"/>
              <a:defRPr>
                <a:solidFill>
                  <a:srgbClr val="434343"/>
                </a:solidFill>
              </a:defRPr>
            </a:lvl8pPr>
            <a:lvl9pPr marL="4114800" lvl="8" indent="-330200" rtl="0">
              <a:lnSpc>
                <a:spcPct val="115000"/>
              </a:lnSpc>
              <a:spcBef>
                <a:spcPts val="0"/>
              </a:spcBef>
              <a:spcAft>
                <a:spcPts val="0"/>
              </a:spcAft>
              <a:buClr>
                <a:srgbClr val="434343"/>
              </a:buClr>
              <a:buSzPts val="1600"/>
              <a:buFont typeface="Mulish"/>
              <a:buChar char="■"/>
              <a:defRPr>
                <a:solidFill>
                  <a:srgbClr val="434343"/>
                </a:solidFill>
              </a:defRPr>
            </a:lvl9pPr>
          </a:lstStyle>
          <a:p>
            <a:endParaRPr/>
          </a:p>
        </p:txBody>
      </p:sp>
    </p:spTree>
    <p:extLst>
      <p:ext uri="{BB962C8B-B14F-4D97-AF65-F5344CB8AC3E}">
        <p14:creationId xmlns:p14="http://schemas.microsoft.com/office/powerpoint/2010/main" val="17774704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1706400" y="1260300"/>
            <a:ext cx="5731200" cy="2622900"/>
          </a:xfrm>
          <a:prstGeom prst="rect">
            <a:avLst/>
          </a:prstGeom>
          <a:effectLst>
            <a:outerShdw blurRad="142875" dist="47625" dir="4620000" algn="bl" rotWithShape="0">
              <a:schemeClr val="lt2">
                <a:alpha val="6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10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extLst>
      <p:ext uri="{BB962C8B-B14F-4D97-AF65-F5344CB8AC3E}">
        <p14:creationId xmlns:p14="http://schemas.microsoft.com/office/powerpoint/2010/main" val="1318540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3661559" y="1682850"/>
            <a:ext cx="2192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5" name="Google Shape;125;p23"/>
          <p:cNvSpPr txBox="1">
            <a:spLocks noGrp="1"/>
          </p:cNvSpPr>
          <p:nvPr>
            <p:ph type="subTitle" idx="1"/>
          </p:nvPr>
        </p:nvSpPr>
        <p:spPr>
          <a:xfrm>
            <a:off x="3661568" y="2210575"/>
            <a:ext cx="21924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3"/>
          <p:cNvSpPr txBox="1">
            <a:spLocks noGrp="1"/>
          </p:cNvSpPr>
          <p:nvPr>
            <p:ph type="title" idx="2"/>
          </p:nvPr>
        </p:nvSpPr>
        <p:spPr>
          <a:xfrm>
            <a:off x="6236484" y="1682850"/>
            <a:ext cx="2192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7" name="Google Shape;127;p23"/>
          <p:cNvSpPr txBox="1">
            <a:spLocks noGrp="1"/>
          </p:cNvSpPr>
          <p:nvPr>
            <p:ph type="subTitle" idx="3"/>
          </p:nvPr>
        </p:nvSpPr>
        <p:spPr>
          <a:xfrm>
            <a:off x="6236490" y="2210575"/>
            <a:ext cx="21924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3"/>
          <p:cNvSpPr txBox="1">
            <a:spLocks noGrp="1"/>
          </p:cNvSpPr>
          <p:nvPr>
            <p:ph type="title" idx="4"/>
          </p:nvPr>
        </p:nvSpPr>
        <p:spPr>
          <a:xfrm>
            <a:off x="3661559" y="3322425"/>
            <a:ext cx="2192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9" name="Google Shape;129;p23"/>
          <p:cNvSpPr txBox="1">
            <a:spLocks noGrp="1"/>
          </p:cNvSpPr>
          <p:nvPr>
            <p:ph type="subTitle" idx="5"/>
          </p:nvPr>
        </p:nvSpPr>
        <p:spPr>
          <a:xfrm>
            <a:off x="3661568" y="3850125"/>
            <a:ext cx="21924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3"/>
          <p:cNvSpPr txBox="1">
            <a:spLocks noGrp="1"/>
          </p:cNvSpPr>
          <p:nvPr>
            <p:ph type="title" idx="6"/>
          </p:nvPr>
        </p:nvSpPr>
        <p:spPr>
          <a:xfrm>
            <a:off x="6236484" y="3322425"/>
            <a:ext cx="2192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1" name="Google Shape;131;p23"/>
          <p:cNvSpPr txBox="1">
            <a:spLocks noGrp="1"/>
          </p:cNvSpPr>
          <p:nvPr>
            <p:ph type="subTitle" idx="7"/>
          </p:nvPr>
        </p:nvSpPr>
        <p:spPr>
          <a:xfrm>
            <a:off x="6236491" y="3850125"/>
            <a:ext cx="21924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3"/>
          <p:cNvSpPr txBox="1">
            <a:spLocks noGrp="1"/>
          </p:cNvSpPr>
          <p:nvPr>
            <p:ph type="title" idx="8"/>
          </p:nvPr>
        </p:nvSpPr>
        <p:spPr>
          <a:xfrm>
            <a:off x="720000" y="445025"/>
            <a:ext cx="7704000" cy="572700"/>
          </a:xfrm>
          <a:prstGeom prst="rect">
            <a:avLst/>
          </a:prstGeom>
          <a:effectLst>
            <a:outerShdw blurRad="142875" dist="47625" dir="4680000" algn="bl" rotWithShape="0">
              <a:schemeClr val="lt2">
                <a:alpha val="60000"/>
              </a:scheme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9017616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57"/>
        <p:cNvGrpSpPr/>
        <p:nvPr/>
      </p:nvGrpSpPr>
      <p:grpSpPr>
        <a:xfrm>
          <a:off x="0" y="0"/>
          <a:ext cx="0" cy="0"/>
          <a:chOff x="0" y="0"/>
          <a:chExt cx="0" cy="0"/>
        </a:xfrm>
      </p:grpSpPr>
      <p:sp>
        <p:nvSpPr>
          <p:cNvPr id="158" name="Google Shape;158;p26"/>
          <p:cNvSpPr txBox="1">
            <a:spLocks noGrp="1"/>
          </p:cNvSpPr>
          <p:nvPr>
            <p:ph type="ctrTitle"/>
          </p:nvPr>
        </p:nvSpPr>
        <p:spPr>
          <a:xfrm>
            <a:off x="715100" y="535000"/>
            <a:ext cx="4284000" cy="846000"/>
          </a:xfrm>
          <a:prstGeom prst="rect">
            <a:avLst/>
          </a:prstGeom>
          <a:effectLst>
            <a:outerShdw blurRad="142875" dist="47625" dir="4680000" algn="bl" rotWithShape="0">
              <a:schemeClr val="lt2">
                <a:alpha val="60000"/>
              </a:schemeClr>
            </a:outerShdw>
          </a:effectLst>
        </p:spPr>
        <p:txBody>
          <a:bodyPr spcFirstLastPara="1" wrap="square" lIns="91425" tIns="91425" rIns="91425" bIns="91425" anchor="ctr" anchorCtr="0">
            <a:noAutofit/>
          </a:bodyPr>
          <a:lstStyle>
            <a:lvl1pPr lvl="0" rtl="0">
              <a:spcBef>
                <a:spcPts val="0"/>
              </a:spcBef>
              <a:spcAft>
                <a:spcPts val="0"/>
              </a:spcAft>
              <a:buSzPts val="5200"/>
              <a:buNone/>
              <a:defRPr sz="6000">
                <a:solidFill>
                  <a:schemeClr val="lt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9" name="Google Shape;159;p26"/>
          <p:cNvSpPr txBox="1">
            <a:spLocks noGrp="1"/>
          </p:cNvSpPr>
          <p:nvPr>
            <p:ph type="subTitle" idx="1"/>
          </p:nvPr>
        </p:nvSpPr>
        <p:spPr>
          <a:xfrm>
            <a:off x="715100" y="1380981"/>
            <a:ext cx="4293900" cy="15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3657156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29-06-22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311838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29-06-22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9595340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29-06-22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67578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29-06-22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717663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29-06-22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215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29-06-22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687219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29-06-22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6867332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5133">
              <a:schemeClr val="bg2">
                <a:lumMod val="60000"/>
                <a:lumOff val="40000"/>
              </a:schemeClr>
            </a:gs>
            <a:gs pos="0">
              <a:srgbClr val="F3E425"/>
            </a:gs>
            <a:gs pos="75000">
              <a:srgbClr val="FF0000"/>
            </a:gs>
          </a:gsLst>
          <a:lin ang="2700000" scaled="1"/>
          <a:tileRect/>
        </a:gra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8">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D6E9DEC-419B-4CC5-A080-3B06BD5A8291}" type="datetimeFigureOut">
              <a:rPr lang="en-US" dirty="0"/>
              <a:t>29-06-22</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211899583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91" r:id="rId25"/>
    <p:sldLayoutId id="2147483798" r:id="rId26"/>
  </p:sldLayoutIdLst>
  <p:hf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chart" Target="../charts/chart4.xml"/><Relationship Id="rId5" Type="http://schemas.openxmlformats.org/officeDocument/2006/relationships/image" Target="../media/image25.jfif"/><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27.sv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hart" Target="../charts/chart6.xml"/><Relationship Id="rId1" Type="http://schemas.openxmlformats.org/officeDocument/2006/relationships/slideLayout" Target="../slideLayouts/slideLayout25.xml"/><Relationship Id="rId5" Type="http://schemas.openxmlformats.org/officeDocument/2006/relationships/image" Target="../media/image30.jpg"/><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10.jfif"/></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16.jfif"/><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chart" Target="../charts/chart2.xml"/><Relationship Id="rId5" Type="http://schemas.openxmlformats.org/officeDocument/2006/relationships/image" Target="../media/image19.jfif"/><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22.jpg"/><Relationship Id="rId5" Type="http://schemas.openxmlformats.org/officeDocument/2006/relationships/chart" Target="../charts/chart3.xml"/><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0" name="Rectangle 9">
            <a:extLst>
              <a:ext uri="{FF2B5EF4-FFF2-40B4-BE49-F238E27FC236}">
                <a16:creationId xmlns:a16="http://schemas.microsoft.com/office/drawing/2014/main" id="{361F7FB9-334E-4DF3-8AA7-B75F5AF0B7DA}"/>
              </a:ext>
            </a:extLst>
          </p:cNvPr>
          <p:cNvSpPr/>
          <p:nvPr/>
        </p:nvSpPr>
        <p:spPr>
          <a:xfrm>
            <a:off x="99152" y="2486808"/>
            <a:ext cx="8945696" cy="1288973"/>
          </a:xfrm>
          <a:prstGeom prst="rect">
            <a:avLst/>
          </a:prstGeom>
          <a:solidFill>
            <a:srgbClr val="FF000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7000" i="1" dirty="0">
                <a:ln w="0"/>
                <a:solidFill>
                  <a:schemeClr val="tx1"/>
                </a:solidFill>
                <a:effectLst>
                  <a:outerShdw blurRad="38100" dist="19050" dir="2700000" algn="tl" rotWithShape="0">
                    <a:schemeClr val="dk1">
                      <a:alpha val="40000"/>
                    </a:schemeClr>
                  </a:outerShdw>
                </a:effectLst>
                <a:latin typeface="Franklin Gothic Heavy" panose="020B0903020102020204" pitchFamily="34" charset="0"/>
                <a:cs typeface="KoHo" panose="020B0604020202020204" charset="-34"/>
              </a:rPr>
              <a:t>Zomato</a:t>
            </a:r>
            <a:endParaRPr lang="en-US" sz="7000" b="1" i="1" dirty="0">
              <a:latin typeface="Franklin Gothic Heavy" panose="020B0903020102020204" pitchFamily="34" charset="0"/>
              <a:cs typeface="KoHo" panose="020B0604020202020204" charset="-34"/>
            </a:endParaRPr>
          </a:p>
        </p:txBody>
      </p:sp>
      <p:pic>
        <p:nvPicPr>
          <p:cNvPr id="13" name="Picture 12">
            <a:extLst>
              <a:ext uri="{FF2B5EF4-FFF2-40B4-BE49-F238E27FC236}">
                <a16:creationId xmlns:a16="http://schemas.microsoft.com/office/drawing/2014/main" id="{C2C0ECD3-F9D3-4C56-9BEB-F49F261999F2}"/>
              </a:ext>
            </a:extLst>
          </p:cNvPr>
          <p:cNvPicPr>
            <a:picLocks noChangeAspect="1"/>
          </p:cNvPicPr>
          <p:nvPr/>
        </p:nvPicPr>
        <p:blipFill>
          <a:blip r:embed="rId3"/>
          <a:stretch>
            <a:fillRect/>
          </a:stretch>
        </p:blipFill>
        <p:spPr>
          <a:xfrm>
            <a:off x="0" y="0"/>
            <a:ext cx="9144000" cy="5255046"/>
          </a:xfrm>
          <a:prstGeom prst="rect">
            <a:avLst/>
          </a:prstGeom>
        </p:spPr>
      </p:pic>
      <p:sp>
        <p:nvSpPr>
          <p:cNvPr id="44" name="TextBox 43">
            <a:extLst>
              <a:ext uri="{FF2B5EF4-FFF2-40B4-BE49-F238E27FC236}">
                <a16:creationId xmlns:a16="http://schemas.microsoft.com/office/drawing/2014/main" id="{D8653784-1F72-45F5-8A31-08CEE8F2F22D}"/>
              </a:ext>
            </a:extLst>
          </p:cNvPr>
          <p:cNvSpPr txBox="1"/>
          <p:nvPr/>
        </p:nvSpPr>
        <p:spPr>
          <a:xfrm>
            <a:off x="4572001" y="0"/>
            <a:ext cx="4572000" cy="477054"/>
          </a:xfrm>
          <a:prstGeom prst="rect">
            <a:avLst/>
          </a:prstGeom>
          <a:noFill/>
        </p:spPr>
        <p:txBody>
          <a:bodyPr wrap="square">
            <a:spAutoFit/>
          </a:bodyPr>
          <a:lstStyle/>
          <a:p>
            <a:pPr marL="0" lvl="0" indent="0" algn="ctr" rtl="0">
              <a:lnSpc>
                <a:spcPct val="100000"/>
              </a:lnSpc>
              <a:spcBef>
                <a:spcPts val="0"/>
              </a:spcBef>
              <a:spcAft>
                <a:spcPts val="0"/>
              </a:spcAft>
              <a:buNone/>
            </a:pPr>
            <a:r>
              <a:rPr lang="en-US" sz="2500" b="1" dirty="0">
                <a:solidFill>
                  <a:schemeClr val="tx1"/>
                </a:solidFill>
                <a:effectLst>
                  <a:outerShdw blurRad="38100" dist="38100" dir="2700000" algn="tl">
                    <a:srgbClr val="000000">
                      <a:alpha val="43137"/>
                    </a:srgbClr>
                  </a:outerShdw>
                </a:effectLst>
                <a:latin typeface="KoHo" panose="020B0604020202020204" charset="-34"/>
                <a:cs typeface="KoHo" panose="020B0604020202020204" charset="-34"/>
              </a:rPr>
              <a:t>Bangalore Zomato Data</a:t>
            </a:r>
          </a:p>
        </p:txBody>
      </p:sp>
      <p:sp>
        <p:nvSpPr>
          <p:cNvPr id="47" name="TextBox 46">
            <a:extLst>
              <a:ext uri="{FF2B5EF4-FFF2-40B4-BE49-F238E27FC236}">
                <a16:creationId xmlns:a16="http://schemas.microsoft.com/office/drawing/2014/main" id="{8CBD0251-0B0B-42CE-B9A3-9BD2353A8206}"/>
              </a:ext>
            </a:extLst>
          </p:cNvPr>
          <p:cNvSpPr txBox="1"/>
          <p:nvPr/>
        </p:nvSpPr>
        <p:spPr>
          <a:xfrm>
            <a:off x="6984694" y="468899"/>
            <a:ext cx="2060154" cy="276999"/>
          </a:xfrm>
          <a:prstGeom prst="rect">
            <a:avLst/>
          </a:prstGeom>
          <a:noFill/>
        </p:spPr>
        <p:txBody>
          <a:bodyPr wrap="square">
            <a:spAutoFit/>
          </a:bodyPr>
          <a:lstStyle/>
          <a:p>
            <a:r>
              <a:rPr lang="en-US" sz="1200" b="1" dirty="0">
                <a:solidFill>
                  <a:schemeClr val="tx1"/>
                </a:solidFill>
                <a:latin typeface="KoHo" panose="020B0604020202020204" charset="-34"/>
                <a:cs typeface="KoHo" panose="020B0604020202020204" charset="-34"/>
              </a:rPr>
              <a:t>Ivy Excel Internship 2022</a:t>
            </a:r>
            <a:endParaRPr lang="en-US" sz="1200" dirty="0">
              <a:solidFill>
                <a:schemeClr val="tx1"/>
              </a:solidFill>
            </a:endParaRPr>
          </a:p>
        </p:txBody>
      </p:sp>
      <p:sp>
        <p:nvSpPr>
          <p:cNvPr id="49" name="TextBox 48">
            <a:extLst>
              <a:ext uri="{FF2B5EF4-FFF2-40B4-BE49-F238E27FC236}">
                <a16:creationId xmlns:a16="http://schemas.microsoft.com/office/drawing/2014/main" id="{BDD8BE8B-A107-4A25-9B95-7B7EDC20FCE0}"/>
              </a:ext>
            </a:extLst>
          </p:cNvPr>
          <p:cNvSpPr txBox="1"/>
          <p:nvPr/>
        </p:nvSpPr>
        <p:spPr>
          <a:xfrm>
            <a:off x="5994019" y="4855146"/>
            <a:ext cx="3149981" cy="338554"/>
          </a:xfrm>
          <a:prstGeom prst="rect">
            <a:avLst/>
          </a:prstGeom>
          <a:noFill/>
        </p:spPr>
        <p:txBody>
          <a:bodyPr wrap="square" rtlCol="0">
            <a:spAutoFit/>
          </a:bodyPr>
          <a:lstStyle/>
          <a:p>
            <a:pPr algn="ctr" defTabSz="685800">
              <a:buSzPts val="5200"/>
            </a:pPr>
            <a:r>
              <a:rPr lang="en-US" sz="1600" b="1" kern="1200" dirty="0">
                <a:solidFill>
                  <a:srgbClr val="FFFF00"/>
                </a:solidFill>
                <a:latin typeface="KoHo" panose="020B0604020202020204" charset="-34"/>
                <a:ea typeface="+mj-ea"/>
                <a:cs typeface="KoHo" panose="020B0604020202020204" charset="-34"/>
              </a:rPr>
              <a:t>Anshuman Chatterjee - 4535</a:t>
            </a:r>
          </a:p>
        </p:txBody>
      </p:sp>
    </p:spTree>
  </p:cSld>
  <p:clrMapOvr>
    <a:masterClrMapping/>
  </p:clrMapOvr>
  <mc:AlternateContent xmlns:mc="http://schemas.openxmlformats.org/markup-compatibility/2006" xmlns:p14="http://schemas.microsoft.com/office/powerpoint/2010/main">
    <mc:Choice Requires="p14">
      <p:transition spd="slow" p14:dur="2000" advTm="5374"/>
    </mc:Choice>
    <mc:Fallback xmlns="">
      <p:transition spd="slow" advTm="53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8"/>
          <p:cNvSpPr txBox="1">
            <a:spLocks noGrp="1"/>
          </p:cNvSpPr>
          <p:nvPr>
            <p:ph type="title"/>
          </p:nvPr>
        </p:nvSpPr>
        <p:spPr>
          <a:xfrm>
            <a:off x="2234655" y="0"/>
            <a:ext cx="4161783" cy="505609"/>
          </a:xfrm>
          <a:prstGeom prst="rect">
            <a:avLst/>
          </a:prstGeom>
        </p:spPr>
        <p:txBody>
          <a:bodyPr spcFirstLastPara="1" wrap="square" lIns="91425" tIns="91425" rIns="91425" bIns="91425" anchor="ctr" anchorCtr="0">
            <a:noAutofit/>
          </a:bodyPr>
          <a:lstStyle/>
          <a:p>
            <a:pPr marL="0" lvl="0" indent="0">
              <a:buClr>
                <a:srgbClr val="000000"/>
              </a:buClr>
              <a:buSzPts val="3600"/>
              <a:buFont typeface="Arial"/>
              <a:buNone/>
            </a:pPr>
            <a:r>
              <a:rPr lang="en-US" sz="2400" u="sng" dirty="0">
                <a:solidFill>
                  <a:schemeClr val="bg1"/>
                </a:solidFill>
                <a:sym typeface="Arial"/>
              </a:rPr>
              <a:t>Seating Facilities</a:t>
            </a:r>
            <a:endParaRPr sz="2400" u="sng" dirty="0">
              <a:solidFill>
                <a:schemeClr val="bg1"/>
              </a:solidFill>
              <a:sym typeface="Arial"/>
            </a:endParaRPr>
          </a:p>
        </p:txBody>
      </p:sp>
      <p:pic>
        <p:nvPicPr>
          <p:cNvPr id="39" name="Graphic 30" descr="Table and chairs">
            <a:extLst>
              <a:ext uri="{FF2B5EF4-FFF2-40B4-BE49-F238E27FC236}">
                <a16:creationId xmlns:a16="http://schemas.microsoft.com/office/drawing/2014/main" id="{CF9EDD1B-2147-4982-8C39-436F7F8DB18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58759" y="38996"/>
            <a:ext cx="691433" cy="505609"/>
          </a:xfrm>
          <a:prstGeom prst="rect">
            <a:avLst/>
          </a:prstGeom>
        </p:spPr>
      </p:pic>
      <p:pic>
        <p:nvPicPr>
          <p:cNvPr id="5" name="Picture 4">
            <a:extLst>
              <a:ext uri="{FF2B5EF4-FFF2-40B4-BE49-F238E27FC236}">
                <a16:creationId xmlns:a16="http://schemas.microsoft.com/office/drawing/2014/main" id="{601C2BE9-A7A4-4CAB-B03E-BCA9F0F67E0B}"/>
              </a:ext>
            </a:extLst>
          </p:cNvPr>
          <p:cNvPicPr>
            <a:picLocks noChangeAspect="1"/>
          </p:cNvPicPr>
          <p:nvPr/>
        </p:nvPicPr>
        <p:blipFill>
          <a:blip r:embed="rId5"/>
          <a:stretch>
            <a:fillRect/>
          </a:stretch>
        </p:blipFill>
        <p:spPr>
          <a:xfrm>
            <a:off x="6131859" y="3303101"/>
            <a:ext cx="2863609" cy="1743075"/>
          </a:xfrm>
          <a:prstGeom prst="rect">
            <a:avLst/>
          </a:prstGeom>
        </p:spPr>
      </p:pic>
      <p:sp>
        <p:nvSpPr>
          <p:cNvPr id="7" name="Rectangle: Rounded Corners 6">
            <a:extLst>
              <a:ext uri="{FF2B5EF4-FFF2-40B4-BE49-F238E27FC236}">
                <a16:creationId xmlns:a16="http://schemas.microsoft.com/office/drawing/2014/main" id="{432421A3-DF84-4077-A205-A6E5ADB4C4FB}"/>
              </a:ext>
            </a:extLst>
          </p:cNvPr>
          <p:cNvSpPr/>
          <p:nvPr/>
        </p:nvSpPr>
        <p:spPr>
          <a:xfrm>
            <a:off x="6131859" y="806824"/>
            <a:ext cx="2863609" cy="19578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KoHo" panose="020B0604020202020204" charset="-34"/>
                <a:cs typeface="KoHo" panose="020B0604020202020204" charset="-34"/>
              </a:rPr>
              <a:t>Through this chart </a:t>
            </a:r>
            <a:r>
              <a:rPr lang="en-US" dirty="0" err="1">
                <a:latin typeface="KoHo" panose="020B0604020202020204" charset="-34"/>
                <a:cs typeface="KoHo" panose="020B0604020202020204" charset="-34"/>
              </a:rPr>
              <a:t>i</a:t>
            </a:r>
            <a:r>
              <a:rPr lang="en-US" dirty="0">
                <a:latin typeface="KoHo" panose="020B0604020202020204" charset="-34"/>
                <a:cs typeface="KoHo" panose="020B0604020202020204" charset="-34"/>
              </a:rPr>
              <a:t> can see 44% of restaurants in</a:t>
            </a:r>
          </a:p>
          <a:p>
            <a:pPr algn="ctr"/>
            <a:r>
              <a:rPr lang="en-US" dirty="0">
                <a:latin typeface="KoHo" panose="020B0604020202020204" charset="-34"/>
                <a:cs typeface="KoHo" panose="020B0604020202020204" charset="-34"/>
              </a:rPr>
              <a:t>Bangalore have indoor seating facilities</a:t>
            </a:r>
          </a:p>
        </p:txBody>
      </p:sp>
      <p:graphicFrame>
        <p:nvGraphicFramePr>
          <p:cNvPr id="9" name="Chart 8">
            <a:extLst>
              <a:ext uri="{FF2B5EF4-FFF2-40B4-BE49-F238E27FC236}">
                <a16:creationId xmlns:a16="http://schemas.microsoft.com/office/drawing/2014/main" id="{39F101CC-6770-4780-AAAF-62514B646856}"/>
              </a:ext>
            </a:extLst>
          </p:cNvPr>
          <p:cNvGraphicFramePr>
            <a:graphicFrameLocks/>
          </p:cNvGraphicFramePr>
          <p:nvPr>
            <p:extLst>
              <p:ext uri="{D42A27DB-BD31-4B8C-83A1-F6EECF244321}">
                <p14:modId xmlns:p14="http://schemas.microsoft.com/office/powerpoint/2010/main" val="2347167996"/>
              </p:ext>
            </p:extLst>
          </p:nvPr>
        </p:nvGraphicFramePr>
        <p:xfrm>
          <a:off x="202012" y="806823"/>
          <a:ext cx="4572000" cy="3625327"/>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6032"/>
    </mc:Choice>
    <mc:Fallback xmlns="">
      <p:transition spd="slow" advTm="603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7"/>
          <p:cNvSpPr txBox="1">
            <a:spLocks noGrp="1"/>
          </p:cNvSpPr>
          <p:nvPr>
            <p:ph type="title" idx="8"/>
          </p:nvPr>
        </p:nvSpPr>
        <p:spPr>
          <a:xfrm>
            <a:off x="724884" y="29075"/>
            <a:ext cx="6722518" cy="543625"/>
          </a:xfrm>
          <a:prstGeom prst="rect">
            <a:avLst/>
          </a:prstGeom>
        </p:spPr>
        <p:txBody>
          <a:bodyPr spcFirstLastPara="1" wrap="square" lIns="91425" tIns="91425" rIns="91425" bIns="91425" anchor="ctr" anchorCtr="0">
            <a:noAutofit/>
          </a:bodyPr>
          <a:lstStyle/>
          <a:p>
            <a:pPr>
              <a:buClr>
                <a:srgbClr val="000000"/>
              </a:buClr>
              <a:buSzPts val="3600"/>
            </a:pPr>
            <a:r>
              <a:rPr lang="en" sz="2400" u="sng" dirty="0">
                <a:solidFill>
                  <a:schemeClr val="bg1"/>
                </a:solidFill>
              </a:rPr>
              <a:t>Ratings by average cost</a:t>
            </a:r>
            <a:endParaRPr sz="2400" u="sng" dirty="0">
              <a:solidFill>
                <a:schemeClr val="bg1"/>
              </a:solidFill>
            </a:endParaRPr>
          </a:p>
        </p:txBody>
      </p:sp>
      <p:graphicFrame>
        <p:nvGraphicFramePr>
          <p:cNvPr id="42" name="Chart 41">
            <a:extLst>
              <a:ext uri="{FF2B5EF4-FFF2-40B4-BE49-F238E27FC236}">
                <a16:creationId xmlns:a16="http://schemas.microsoft.com/office/drawing/2014/main" id="{BEE97C17-C0B5-4B3F-91D5-3CA278992D89}"/>
              </a:ext>
            </a:extLst>
          </p:cNvPr>
          <p:cNvGraphicFramePr>
            <a:graphicFrameLocks/>
          </p:cNvGraphicFramePr>
          <p:nvPr>
            <p:extLst>
              <p:ext uri="{D42A27DB-BD31-4B8C-83A1-F6EECF244321}">
                <p14:modId xmlns:p14="http://schemas.microsoft.com/office/powerpoint/2010/main" val="1222485993"/>
              </p:ext>
            </p:extLst>
          </p:nvPr>
        </p:nvGraphicFramePr>
        <p:xfrm>
          <a:off x="224454" y="601775"/>
          <a:ext cx="4584214" cy="451265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Rounded Corners 7">
            <a:extLst>
              <a:ext uri="{FF2B5EF4-FFF2-40B4-BE49-F238E27FC236}">
                <a16:creationId xmlns:a16="http://schemas.microsoft.com/office/drawing/2014/main" id="{2695BBA8-EEED-440C-A725-7DAA73F9B110}"/>
              </a:ext>
            </a:extLst>
          </p:cNvPr>
          <p:cNvSpPr/>
          <p:nvPr/>
        </p:nvSpPr>
        <p:spPr>
          <a:xfrm>
            <a:off x="6422835" y="678332"/>
            <a:ext cx="2496712" cy="4194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u="none" strike="noStrike" dirty="0">
                <a:solidFill>
                  <a:schemeClr val="tx1"/>
                </a:solidFill>
                <a:effectLst/>
                <a:latin typeface="KoHo" panose="020B0604020202020204" charset="-34"/>
                <a:cs typeface="KoHo" panose="020B0604020202020204" charset="-34"/>
              </a:rPr>
              <a:t>In this graph the number of ratings are gradually increasing with the decrease</a:t>
            </a:r>
            <a:r>
              <a:rPr lang="en-US" dirty="0">
                <a:solidFill>
                  <a:schemeClr val="tx1"/>
                </a:solidFill>
                <a:latin typeface="KoHo" panose="020B0604020202020204" charset="-34"/>
                <a:cs typeface="KoHo" panose="020B0604020202020204" charset="-34"/>
              </a:rPr>
              <a:t> </a:t>
            </a:r>
            <a:r>
              <a:rPr lang="en-US" sz="1800" b="0" i="0" u="none" strike="noStrike" dirty="0">
                <a:solidFill>
                  <a:schemeClr val="tx1"/>
                </a:solidFill>
                <a:effectLst/>
                <a:latin typeface="KoHo" panose="020B0604020202020204" charset="-34"/>
                <a:cs typeface="KoHo" panose="020B0604020202020204" charset="-34"/>
              </a:rPr>
              <a:t>in average cost of each restaurant</a:t>
            </a:r>
            <a:r>
              <a:rPr lang="en-US" dirty="0">
                <a:solidFill>
                  <a:schemeClr val="tx1"/>
                </a:solidFill>
                <a:latin typeface="KoHo" panose="020B0604020202020204" charset="-34"/>
                <a:cs typeface="KoHo" panose="020B0604020202020204" charset="-34"/>
              </a:rPr>
              <a:t> </a:t>
            </a:r>
            <a:r>
              <a:rPr lang="en-US" sz="1800" b="0" i="0" u="none" strike="noStrike" dirty="0">
                <a:solidFill>
                  <a:schemeClr val="tx1"/>
                </a:solidFill>
                <a:effectLst/>
                <a:latin typeface="KoHo" panose="020B0604020202020204" charset="-34"/>
                <a:cs typeface="KoHo" panose="020B0604020202020204" charset="-34"/>
              </a:rPr>
              <a:t>Hence </a:t>
            </a:r>
            <a:r>
              <a:rPr lang="en-US" sz="1800" dirty="0" err="1">
                <a:solidFill>
                  <a:schemeClr val="tx1"/>
                </a:solidFill>
                <a:latin typeface="KoHo" panose="020B0604020202020204" charset="-34"/>
                <a:cs typeface="KoHo" panose="020B0604020202020204" charset="-34"/>
              </a:rPr>
              <a:t>i</a:t>
            </a:r>
            <a:r>
              <a:rPr lang="en-US" sz="1800" b="0" i="0" u="none" strike="noStrike" dirty="0">
                <a:solidFill>
                  <a:schemeClr val="tx1"/>
                </a:solidFill>
                <a:effectLst/>
                <a:latin typeface="KoHo" panose="020B0604020202020204" charset="-34"/>
                <a:cs typeface="KoHo" panose="020B0604020202020204" charset="-34"/>
              </a:rPr>
              <a:t> can analyze through this data that average cost ranging between 200 to 400 highly</a:t>
            </a:r>
            <a:r>
              <a:rPr lang="en-US" dirty="0">
                <a:solidFill>
                  <a:schemeClr val="tx1"/>
                </a:solidFill>
                <a:latin typeface="KoHo" panose="020B0604020202020204" charset="-34"/>
                <a:cs typeface="KoHo" panose="020B0604020202020204" charset="-34"/>
              </a:rPr>
              <a:t> </a:t>
            </a:r>
            <a:r>
              <a:rPr lang="en-US" sz="1800" b="0" i="0" u="none" strike="noStrike" dirty="0">
                <a:solidFill>
                  <a:schemeClr val="tx1"/>
                </a:solidFill>
                <a:effectLst/>
                <a:latin typeface="KoHo" panose="020B0604020202020204" charset="-34"/>
                <a:cs typeface="KoHo" panose="020B0604020202020204" charset="-34"/>
              </a:rPr>
              <a:t>affects the orders placed in zomato</a:t>
            </a:r>
            <a:r>
              <a:rPr lang="en-US" sz="1800" b="0" i="0" u="none" strike="noStrike" dirty="0">
                <a:solidFill>
                  <a:schemeClr val="tx1"/>
                </a:solidFill>
                <a:effectLst/>
                <a:latin typeface="Calibri" panose="020F0502020204030204" pitchFamily="34" charset="0"/>
              </a:rPr>
              <a:t>.</a:t>
            </a:r>
            <a:r>
              <a:rPr lang="en-US" dirty="0">
                <a:solidFill>
                  <a:schemeClr val="tx1"/>
                </a:solidFill>
              </a:rPr>
              <a:t> </a:t>
            </a:r>
          </a:p>
        </p:txBody>
      </p:sp>
      <p:pic>
        <p:nvPicPr>
          <p:cNvPr id="44" name="Graphic 5" descr="Upward trend">
            <a:extLst>
              <a:ext uri="{FF2B5EF4-FFF2-40B4-BE49-F238E27FC236}">
                <a16:creationId xmlns:a16="http://schemas.microsoft.com/office/drawing/2014/main" id="{F897F7C1-D0E7-4314-B9EB-45E9A62B29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8020" y="0"/>
            <a:ext cx="500736" cy="543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087"/>
    </mc:Choice>
    <mc:Fallback xmlns="">
      <p:transition spd="slow" advTm="608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A7F8FA-DA66-4651-9CD0-71E68498B05C}"/>
              </a:ext>
            </a:extLst>
          </p:cNvPr>
          <p:cNvSpPr>
            <a:spLocks noGrp="1"/>
          </p:cNvSpPr>
          <p:nvPr>
            <p:ph type="title" idx="8"/>
          </p:nvPr>
        </p:nvSpPr>
        <p:spPr>
          <a:xfrm>
            <a:off x="720000" y="0"/>
            <a:ext cx="7704000" cy="572700"/>
          </a:xfrm>
        </p:spPr>
        <p:txBody>
          <a:bodyPr/>
          <a:lstStyle/>
          <a:p>
            <a:r>
              <a:rPr lang="en-US" u="sng" dirty="0">
                <a:solidFill>
                  <a:schemeClr val="bg1"/>
                </a:solidFill>
              </a:rPr>
              <a:t>Dinner &amp; Delivery Ratings</a:t>
            </a:r>
          </a:p>
        </p:txBody>
      </p:sp>
      <p:graphicFrame>
        <p:nvGraphicFramePr>
          <p:cNvPr id="12" name="Chart 11">
            <a:extLst>
              <a:ext uri="{FF2B5EF4-FFF2-40B4-BE49-F238E27FC236}">
                <a16:creationId xmlns:a16="http://schemas.microsoft.com/office/drawing/2014/main" id="{09F504DF-6454-4549-BBC2-F6F53795FED7}"/>
              </a:ext>
            </a:extLst>
          </p:cNvPr>
          <p:cNvGraphicFramePr>
            <a:graphicFrameLocks/>
          </p:cNvGraphicFramePr>
          <p:nvPr>
            <p:extLst>
              <p:ext uri="{D42A27DB-BD31-4B8C-83A1-F6EECF244321}">
                <p14:modId xmlns:p14="http://schemas.microsoft.com/office/powerpoint/2010/main" val="801611709"/>
              </p:ext>
            </p:extLst>
          </p:nvPr>
        </p:nvGraphicFramePr>
        <p:xfrm>
          <a:off x="-1" y="1183342"/>
          <a:ext cx="5895191" cy="3851366"/>
        </p:xfrm>
        <a:graphic>
          <a:graphicData uri="http://schemas.openxmlformats.org/drawingml/2006/chart">
            <c:chart xmlns:c="http://schemas.openxmlformats.org/drawingml/2006/chart" xmlns:r="http://schemas.openxmlformats.org/officeDocument/2006/relationships" r:id="rId2"/>
          </a:graphicData>
        </a:graphic>
      </p:graphicFrame>
      <p:pic>
        <p:nvPicPr>
          <p:cNvPr id="13" name="Graphic 26" descr="Star">
            <a:extLst>
              <a:ext uri="{FF2B5EF4-FFF2-40B4-BE49-F238E27FC236}">
                <a16:creationId xmlns:a16="http://schemas.microsoft.com/office/drawing/2014/main" id="{6B110113-46C3-4168-8461-2788A53EE14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432148" flipV="1">
            <a:off x="6601307" y="118652"/>
            <a:ext cx="335396" cy="335396"/>
          </a:xfrm>
          <a:prstGeom prst="rect">
            <a:avLst/>
          </a:prstGeom>
        </p:spPr>
      </p:pic>
      <p:sp>
        <p:nvSpPr>
          <p:cNvPr id="14" name="Rectangle: Rounded Corners 13">
            <a:extLst>
              <a:ext uri="{FF2B5EF4-FFF2-40B4-BE49-F238E27FC236}">
                <a16:creationId xmlns:a16="http://schemas.microsoft.com/office/drawing/2014/main" id="{51C6C12C-8D15-4BE0-8EF8-C4A2DDF0EF54}"/>
              </a:ext>
            </a:extLst>
          </p:cNvPr>
          <p:cNvSpPr/>
          <p:nvPr/>
        </p:nvSpPr>
        <p:spPr>
          <a:xfrm>
            <a:off x="6769005" y="1465243"/>
            <a:ext cx="2187708" cy="2117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These are the top restaurants based on Dinner and Delivery ratings across Bangalore. From here it can be analyzed that all the restaurants range between 4 to 5 ratings.</a:t>
            </a:r>
          </a:p>
        </p:txBody>
      </p:sp>
      <p:pic>
        <p:nvPicPr>
          <p:cNvPr id="15" name="Google Shape;181;p32">
            <a:extLst>
              <a:ext uri="{FF2B5EF4-FFF2-40B4-BE49-F238E27FC236}">
                <a16:creationId xmlns:a16="http://schemas.microsoft.com/office/drawing/2014/main" id="{0BBF6BB3-735D-432A-BD9D-721150C1AC91}"/>
              </a:ext>
            </a:extLst>
          </p:cNvPr>
          <p:cNvPicPr preferRelativeResize="0"/>
          <p:nvPr/>
        </p:nvPicPr>
        <p:blipFill rotWithShape="1">
          <a:blip r:embed="rId5">
            <a:alphaModFix/>
          </a:blip>
          <a:srcRect t="14417" b="28325"/>
          <a:stretch/>
        </p:blipFill>
        <p:spPr>
          <a:xfrm>
            <a:off x="6769005" y="3929456"/>
            <a:ext cx="2187708" cy="1090766"/>
          </a:xfrm>
          <a:prstGeom prst="round1Rect">
            <a:avLst>
              <a:gd name="adj" fmla="val 16667"/>
            </a:avLst>
          </a:prstGeom>
          <a:noFill/>
          <a:ln w="28575" cap="flat" cmpd="sng">
            <a:solidFill>
              <a:schemeClr val="accent3"/>
            </a:solidFill>
            <a:prstDash val="solid"/>
            <a:round/>
            <a:headEnd type="none" w="sm" len="sm"/>
            <a:tailEnd type="none" w="sm" len="sm"/>
          </a:ln>
          <a:effectLst>
            <a:outerShdw blurRad="214313" dist="28575" dir="180000" algn="bl" rotWithShape="0">
              <a:schemeClr val="accent3">
                <a:alpha val="97000"/>
              </a:schemeClr>
            </a:outerShdw>
          </a:effectLst>
        </p:spPr>
      </p:pic>
    </p:spTree>
    <p:extLst>
      <p:ext uri="{BB962C8B-B14F-4D97-AF65-F5344CB8AC3E}">
        <p14:creationId xmlns:p14="http://schemas.microsoft.com/office/powerpoint/2010/main" val="2919074403"/>
      </p:ext>
    </p:extLst>
  </p:cSld>
  <p:clrMapOvr>
    <a:masterClrMapping/>
  </p:clrMapOvr>
  <mc:AlternateContent xmlns:mc="http://schemas.openxmlformats.org/markup-compatibility/2006" xmlns:p14="http://schemas.microsoft.com/office/powerpoint/2010/main">
    <mc:Choice Requires="p14">
      <p:transition spd="slow" p14:dur="2000" advTm="6080"/>
    </mc:Choice>
    <mc:Fallback xmlns="">
      <p:transition spd="slow" advTm="608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1E90B80-3BBE-40D0-90EF-793868CC1102}"/>
              </a:ext>
            </a:extLst>
          </p:cNvPr>
          <p:cNvSpPr txBox="1"/>
          <p:nvPr/>
        </p:nvSpPr>
        <p:spPr>
          <a:xfrm>
            <a:off x="2126511" y="0"/>
            <a:ext cx="5082363" cy="466281"/>
          </a:xfrm>
          <a:prstGeom prst="rect">
            <a:avLst/>
          </a:prstGeom>
          <a:noFill/>
        </p:spPr>
        <p:txBody>
          <a:bodyPr wrap="square" rtlCol="0">
            <a:spAutoFit/>
          </a:bodyPr>
          <a:lstStyle/>
          <a:p>
            <a:pPr algn="ctr" defTabSz="685800">
              <a:lnSpc>
                <a:spcPct val="90000"/>
              </a:lnSpc>
              <a:buSzPts val="3500"/>
            </a:pPr>
            <a:r>
              <a:rPr lang="en-US" sz="2700" u="sng" kern="1200" dirty="0">
                <a:solidFill>
                  <a:schemeClr val="bg1"/>
                </a:solidFill>
                <a:latin typeface="+mj-lt"/>
                <a:ea typeface="+mj-ea"/>
                <a:cs typeface="+mj-cs"/>
              </a:rPr>
              <a:t>Final Dashboard</a:t>
            </a:r>
          </a:p>
        </p:txBody>
      </p:sp>
      <p:pic>
        <p:nvPicPr>
          <p:cNvPr id="3" name="Picture 2">
            <a:extLst>
              <a:ext uri="{FF2B5EF4-FFF2-40B4-BE49-F238E27FC236}">
                <a16:creationId xmlns:a16="http://schemas.microsoft.com/office/drawing/2014/main" id="{2DAE4BF4-C4FC-4F83-93D7-14EF805497C5}"/>
              </a:ext>
            </a:extLst>
          </p:cNvPr>
          <p:cNvPicPr>
            <a:picLocks noChangeAspect="1"/>
          </p:cNvPicPr>
          <p:nvPr/>
        </p:nvPicPr>
        <p:blipFill>
          <a:blip r:embed="rId2"/>
          <a:stretch>
            <a:fillRect/>
          </a:stretch>
        </p:blipFill>
        <p:spPr>
          <a:xfrm>
            <a:off x="0" y="976059"/>
            <a:ext cx="9144000" cy="3191381"/>
          </a:xfrm>
          <a:prstGeom prst="rect">
            <a:avLst/>
          </a:prstGeom>
        </p:spPr>
      </p:pic>
    </p:spTree>
    <p:extLst>
      <p:ext uri="{BB962C8B-B14F-4D97-AF65-F5344CB8AC3E}">
        <p14:creationId xmlns:p14="http://schemas.microsoft.com/office/powerpoint/2010/main" val="3151893981"/>
      </p:ext>
    </p:extLst>
  </p:cSld>
  <p:clrMapOvr>
    <a:masterClrMapping/>
  </p:clrMapOvr>
  <mc:AlternateContent xmlns:mc="http://schemas.openxmlformats.org/markup-compatibility/2006" xmlns:p14="http://schemas.microsoft.com/office/powerpoint/2010/main">
    <mc:Choice Requires="p14">
      <p:transition spd="slow" p14:dur="2000" advTm="5918"/>
    </mc:Choice>
    <mc:Fallback xmlns="">
      <p:transition spd="slow" advTm="591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B96468-4E73-4809-B126-D8F9D888543D}"/>
              </a:ext>
            </a:extLst>
          </p:cNvPr>
          <p:cNvSpPr/>
          <p:nvPr/>
        </p:nvSpPr>
        <p:spPr>
          <a:xfrm>
            <a:off x="2169042" y="0"/>
            <a:ext cx="4805915" cy="542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solidFill>
                  <a:schemeClr val="bg1"/>
                </a:solidFill>
                <a:latin typeface="KoHo" panose="020B0604020202020204" charset="-34"/>
                <a:cs typeface="KoHo" panose="020B0604020202020204" charset="-34"/>
                <a:sym typeface="Arial"/>
              </a:rPr>
              <a:t>Insights</a:t>
            </a:r>
            <a:endParaRPr lang="en-US" sz="2400" dirty="0">
              <a:latin typeface="KoHo" panose="020B0604020202020204" charset="-34"/>
              <a:cs typeface="KoHo" panose="020B0604020202020204" charset="-34"/>
            </a:endParaRPr>
          </a:p>
        </p:txBody>
      </p:sp>
      <p:sp>
        <p:nvSpPr>
          <p:cNvPr id="10" name="Rectangle: Rounded Corners 9">
            <a:extLst>
              <a:ext uri="{FF2B5EF4-FFF2-40B4-BE49-F238E27FC236}">
                <a16:creationId xmlns:a16="http://schemas.microsoft.com/office/drawing/2014/main" id="{51A7F141-4BAE-47F8-98A4-7A2FFEF975B5}"/>
              </a:ext>
            </a:extLst>
          </p:cNvPr>
          <p:cNvSpPr/>
          <p:nvPr/>
        </p:nvSpPr>
        <p:spPr>
          <a:xfrm>
            <a:off x="6804840" y="0"/>
            <a:ext cx="2339162" cy="54226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C84D0E54-7811-431A-A427-C3DCD51A6736}"/>
              </a:ext>
            </a:extLst>
          </p:cNvPr>
          <p:cNvSpPr/>
          <p:nvPr/>
        </p:nvSpPr>
        <p:spPr>
          <a:xfrm>
            <a:off x="-3" y="0"/>
            <a:ext cx="2339162" cy="54226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70DD2D2-D23C-4082-94A7-D1DCDD5F55EE}"/>
              </a:ext>
            </a:extLst>
          </p:cNvPr>
          <p:cNvSpPr txBox="1"/>
          <p:nvPr/>
        </p:nvSpPr>
        <p:spPr>
          <a:xfrm>
            <a:off x="765544" y="935919"/>
            <a:ext cx="7145079" cy="4616648"/>
          </a:xfrm>
          <a:prstGeom prst="rect">
            <a:avLst/>
          </a:prstGeom>
          <a:noFill/>
        </p:spPr>
        <p:txBody>
          <a:bodyPr wrap="square" rtlCol="0">
            <a:spAutoFit/>
          </a:bodyPr>
          <a:lstStyle/>
          <a:p>
            <a:pPr marL="342900" indent="-342900">
              <a:buFont typeface="+mj-lt"/>
              <a:buAutoNum type="arabicPeriod"/>
            </a:pPr>
            <a:r>
              <a:rPr lang="en-US" dirty="0">
                <a:latin typeface="KoHo" panose="020B0604020202020204" charset="-34"/>
                <a:cs typeface="KoHo" panose="020B0604020202020204" charset="-34"/>
              </a:rPr>
              <a:t>Here I have found out top 10 restaurant chains that can be displayed at the top of Zomato platform which will be beneficial for Zomato</a:t>
            </a:r>
          </a:p>
          <a:p>
            <a:pPr marL="342900" indent="-342900">
              <a:buFont typeface="+mj-lt"/>
              <a:buAutoNum type="arabicPeriod"/>
            </a:pPr>
            <a:endParaRPr lang="en-US" dirty="0">
              <a:latin typeface="KoHo" panose="020B0604020202020204" charset="-34"/>
              <a:cs typeface="KoHo" panose="020B0604020202020204" charset="-34"/>
            </a:endParaRPr>
          </a:p>
          <a:p>
            <a:pPr marL="342900" indent="-342900">
              <a:buFont typeface="+mj-lt"/>
              <a:buAutoNum type="arabicPeriod"/>
            </a:pPr>
            <a:r>
              <a:rPr lang="en-US" dirty="0">
                <a:latin typeface="KoHo" panose="020B0604020202020204" charset="-34"/>
                <a:cs typeface="KoHo" panose="020B0604020202020204" charset="-34"/>
              </a:rPr>
              <a:t>According to foodie areas Zomato can increase the number of delivery person to fulfill more orders placed in Zomato</a:t>
            </a:r>
          </a:p>
          <a:p>
            <a:pPr marL="342900" indent="-342900">
              <a:buFont typeface="+mj-lt"/>
              <a:buAutoNum type="arabicPeriod"/>
            </a:pPr>
            <a:endParaRPr lang="en-US" dirty="0">
              <a:latin typeface="KoHo" panose="020B0604020202020204" charset="-34"/>
              <a:cs typeface="KoHo" panose="020B0604020202020204" charset="-34"/>
            </a:endParaRPr>
          </a:p>
          <a:p>
            <a:pPr marL="342900" indent="-342900">
              <a:buFont typeface="+mj-lt"/>
              <a:buAutoNum type="arabicPeriod"/>
            </a:pPr>
            <a:r>
              <a:rPr lang="en-US" dirty="0">
                <a:latin typeface="KoHo" panose="020B0604020202020204" charset="-34"/>
                <a:cs typeface="KoHo" panose="020B0604020202020204" charset="-34"/>
              </a:rPr>
              <a:t>South Indian dishes should be introduced in all the restaurants, that will help increase the orders</a:t>
            </a:r>
          </a:p>
          <a:p>
            <a:pPr marL="342900" indent="-342900">
              <a:buFont typeface="+mj-lt"/>
              <a:buAutoNum type="arabicPeriod"/>
            </a:pPr>
            <a:endParaRPr lang="en-US" dirty="0">
              <a:latin typeface="KoHo" panose="020B0604020202020204" charset="-34"/>
              <a:cs typeface="KoHo" panose="020B0604020202020204" charset="-34"/>
            </a:endParaRPr>
          </a:p>
          <a:p>
            <a:pPr marL="342900" indent="-342900">
              <a:buFont typeface="+mj-lt"/>
              <a:buAutoNum type="arabicPeriod"/>
            </a:pPr>
            <a:r>
              <a:rPr lang="en-US" dirty="0">
                <a:latin typeface="KoHo" panose="020B0604020202020204" charset="-34"/>
                <a:cs typeface="KoHo" panose="020B0604020202020204" charset="-34"/>
              </a:rPr>
              <a:t>As we can see 44% restaurants have indoor seating facilities so increase in seating facilities will attract more customers</a:t>
            </a:r>
          </a:p>
          <a:p>
            <a:pPr marL="342900" indent="-342900">
              <a:buFont typeface="+mj-lt"/>
              <a:buAutoNum type="arabicPeriod"/>
            </a:pPr>
            <a:endParaRPr lang="en-US" dirty="0">
              <a:latin typeface="KoHo" panose="020B0604020202020204" charset="-34"/>
              <a:cs typeface="KoHo" panose="020B0604020202020204" charset="-34"/>
            </a:endParaRPr>
          </a:p>
          <a:p>
            <a:pPr marL="342900" indent="-342900">
              <a:buFont typeface="+mj-lt"/>
              <a:buAutoNum type="arabicPeriod"/>
            </a:pPr>
            <a:r>
              <a:rPr lang="en-US" dirty="0">
                <a:latin typeface="KoHo" panose="020B0604020202020204" charset="-34"/>
                <a:cs typeface="KoHo" panose="020B0604020202020204" charset="-34"/>
              </a:rPr>
              <a:t>As the average cost range is between 200 to 400 so every restaurants should try to cut down their average cost to make it pocket friendly to increase the number of customers</a:t>
            </a:r>
          </a:p>
          <a:p>
            <a:pPr marL="342900" indent="-342900">
              <a:buFont typeface="+mj-lt"/>
              <a:buAutoNum type="arabicPeriod"/>
            </a:pPr>
            <a:endParaRPr lang="en-US" dirty="0">
              <a:latin typeface="KoHo" panose="020B0604020202020204" charset="-34"/>
              <a:cs typeface="KoHo" panose="020B0604020202020204" charset="-34"/>
            </a:endParaRPr>
          </a:p>
          <a:p>
            <a:pPr marL="342900" indent="-342900">
              <a:buFont typeface="+mj-lt"/>
              <a:buAutoNum type="arabicPeriod"/>
            </a:pPr>
            <a:r>
              <a:rPr lang="en-US" dirty="0">
                <a:latin typeface="KoHo" panose="020B0604020202020204" charset="-34"/>
                <a:cs typeface="KoHo" panose="020B0604020202020204" charset="-34"/>
              </a:rPr>
              <a:t>The graph helps analyze the ratings and also understand the type of services that customers are expecting out of them </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1420359795"/>
      </p:ext>
    </p:extLst>
  </p:cSld>
  <p:clrMapOvr>
    <a:masterClrMapping/>
  </p:clrMapOvr>
  <mc:AlternateContent xmlns:mc="http://schemas.openxmlformats.org/markup-compatibility/2006" xmlns:p14="http://schemas.microsoft.com/office/powerpoint/2010/main">
    <mc:Choice Requires="p14">
      <p:transition spd="slow" p14:dur="2000" advTm="6743"/>
    </mc:Choice>
    <mc:Fallback xmlns="">
      <p:transition spd="slow" advTm="674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58"/>
          <p:cNvSpPr txBox="1">
            <a:spLocks noGrp="1"/>
          </p:cNvSpPr>
          <p:nvPr>
            <p:ph type="ctrTitle"/>
          </p:nvPr>
        </p:nvSpPr>
        <p:spPr>
          <a:xfrm>
            <a:off x="1" y="534999"/>
            <a:ext cx="4346088" cy="16272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 You!</a:t>
            </a:r>
            <a:endParaRPr dirty="0"/>
          </a:p>
        </p:txBody>
      </p:sp>
      <p:sp>
        <p:nvSpPr>
          <p:cNvPr id="882" name="Google Shape;882;p58"/>
          <p:cNvSpPr/>
          <p:nvPr/>
        </p:nvSpPr>
        <p:spPr>
          <a:xfrm>
            <a:off x="783725" y="3066449"/>
            <a:ext cx="460274" cy="460810"/>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2"/>
          </a:solidFill>
          <a:ln>
            <a:noFill/>
          </a:ln>
          <a:effectLst>
            <a:outerShdw blurRad="142875" dist="47625" dir="4560000" algn="bl" rotWithShape="0">
              <a:schemeClr val="lt2">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8"/>
          <p:cNvGrpSpPr/>
          <p:nvPr/>
        </p:nvGrpSpPr>
        <p:grpSpPr>
          <a:xfrm>
            <a:off x="1514888" y="3066587"/>
            <a:ext cx="460773" cy="460265"/>
            <a:chOff x="3303268" y="3817349"/>
            <a:chExt cx="346056" cy="345674"/>
          </a:xfrm>
        </p:grpSpPr>
        <p:sp>
          <p:nvSpPr>
            <p:cNvPr id="884" name="Google Shape;884;p5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4"/>
            </a:solidFill>
            <a:ln>
              <a:noFill/>
            </a:ln>
            <a:effectLst>
              <a:outerShdw blurRad="142875" dist="47625" dir="4620000" algn="bl" rotWithShape="0">
                <a:schemeClr val="accent4">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4"/>
            </a:solidFill>
            <a:ln>
              <a:noFill/>
            </a:ln>
            <a:effectLst>
              <a:outerShdw blurRad="142875" dist="47625" dir="4620000" algn="bl" rotWithShape="0">
                <a:schemeClr val="accent4">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4"/>
            </a:solidFill>
            <a:ln>
              <a:noFill/>
            </a:ln>
            <a:effectLst>
              <a:outerShdw blurRad="142875" dist="47625" dir="4620000" algn="bl" rotWithShape="0">
                <a:schemeClr val="accent4">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4"/>
            </a:solidFill>
            <a:ln>
              <a:noFill/>
            </a:ln>
            <a:effectLst>
              <a:outerShdw blurRad="142875" dist="47625" dir="4620000" algn="bl" rotWithShape="0">
                <a:schemeClr val="accent4">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58"/>
          <p:cNvGrpSpPr/>
          <p:nvPr/>
        </p:nvGrpSpPr>
        <p:grpSpPr>
          <a:xfrm>
            <a:off x="2246550" y="3066587"/>
            <a:ext cx="460773" cy="460265"/>
            <a:chOff x="3752358" y="3817349"/>
            <a:chExt cx="346056" cy="345674"/>
          </a:xfrm>
        </p:grpSpPr>
        <p:sp>
          <p:nvSpPr>
            <p:cNvPr id="889" name="Google Shape;889;p5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2"/>
            </a:solidFill>
            <a:ln>
              <a:noFill/>
            </a:ln>
            <a:effectLst>
              <a:outerShdw blurRad="142875" dist="47625" dir="4680000" algn="bl" rotWithShape="0">
                <a:schemeClr val="accent2">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2"/>
            </a:solidFill>
            <a:ln>
              <a:noFill/>
            </a:ln>
            <a:effectLst>
              <a:outerShdw blurRad="142875" dist="47625" dir="4680000" algn="bl" rotWithShape="0">
                <a:schemeClr val="accent2">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2"/>
            </a:solidFill>
            <a:ln>
              <a:noFill/>
            </a:ln>
            <a:effectLst>
              <a:outerShdw blurRad="142875" dist="47625" dir="4680000" algn="bl" rotWithShape="0">
                <a:schemeClr val="accent2">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2"/>
            </a:solidFill>
            <a:ln>
              <a:noFill/>
            </a:ln>
            <a:effectLst>
              <a:outerShdw blurRad="142875" dist="47625" dir="4680000" algn="bl" rotWithShape="0">
                <a:schemeClr val="accent2">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94" name="Google Shape;894;p58"/>
          <p:cNvPicPr preferRelativeResize="0"/>
          <p:nvPr/>
        </p:nvPicPr>
        <p:blipFill rotWithShape="1">
          <a:blip r:embed="rId3">
            <a:alphaModFix/>
          </a:blip>
          <a:srcRect t="13401" b="2733"/>
          <a:stretch/>
        </p:blipFill>
        <p:spPr>
          <a:xfrm>
            <a:off x="4586600" y="560400"/>
            <a:ext cx="3842300" cy="4022700"/>
          </a:xfrm>
          <a:prstGeom prst="roundRect">
            <a:avLst>
              <a:gd name="adj" fmla="val 16667"/>
            </a:avLst>
          </a:prstGeom>
          <a:noFill/>
          <a:ln w="28575" cap="flat" cmpd="sng">
            <a:solidFill>
              <a:schemeClr val="accent3"/>
            </a:solidFill>
            <a:prstDash val="solid"/>
            <a:round/>
            <a:headEnd type="none" w="sm" len="sm"/>
            <a:tailEnd type="none" w="sm" len="sm"/>
          </a:ln>
          <a:effectLst>
            <a:outerShdw blurRad="214313" dist="19050" algn="bl" rotWithShape="0">
              <a:schemeClr val="accent3"/>
            </a:outerShdw>
          </a:effectLst>
        </p:spPr>
      </p:pic>
    </p:spTree>
  </p:cSld>
  <p:clrMapOvr>
    <a:masterClrMapping/>
  </p:clrMapOvr>
  <mc:AlternateContent xmlns:mc="http://schemas.openxmlformats.org/markup-compatibility/2006" xmlns:p14="http://schemas.microsoft.com/office/powerpoint/2010/main">
    <mc:Choice Requires="p14">
      <p:transition spd="slow" p14:dur="2000" advTm="5383"/>
    </mc:Choice>
    <mc:Fallback xmlns="">
      <p:transition spd="slow" advTm="538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3"/>
          <p:cNvSpPr txBox="1">
            <a:spLocks noGrp="1"/>
          </p:cNvSpPr>
          <p:nvPr>
            <p:ph type="title"/>
          </p:nvPr>
        </p:nvSpPr>
        <p:spPr>
          <a:xfrm>
            <a:off x="720000" y="-1"/>
            <a:ext cx="6993233" cy="48768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800" b="1" u="sng" dirty="0">
                <a:solidFill>
                  <a:schemeClr val="bg1"/>
                </a:solidFill>
                <a:latin typeface="KoHo" panose="020B0604020202020204" charset="-34"/>
                <a:cs typeface="KoHo" panose="020B0604020202020204" charset="-34"/>
              </a:rPr>
              <a:t>Bangalore Zomato Data</a:t>
            </a:r>
          </a:p>
        </p:txBody>
      </p:sp>
      <p:sp>
        <p:nvSpPr>
          <p:cNvPr id="3" name="TextBox 2">
            <a:extLst>
              <a:ext uri="{FF2B5EF4-FFF2-40B4-BE49-F238E27FC236}">
                <a16:creationId xmlns:a16="http://schemas.microsoft.com/office/drawing/2014/main" id="{4259AAFE-DE5A-4E52-A0D2-2E9A9CEFEBC9}"/>
              </a:ext>
            </a:extLst>
          </p:cNvPr>
          <p:cNvSpPr txBox="1"/>
          <p:nvPr/>
        </p:nvSpPr>
        <p:spPr>
          <a:xfrm>
            <a:off x="140222" y="487679"/>
            <a:ext cx="1902600" cy="2954655"/>
          </a:xfrm>
          <a:prstGeom prst="rect">
            <a:avLst/>
          </a:prstGeom>
          <a:noFill/>
        </p:spPr>
        <p:txBody>
          <a:bodyPr wrap="square" rtlCol="0">
            <a:spAutoFit/>
          </a:bodyPr>
          <a:lstStyle/>
          <a:p>
            <a:r>
              <a:rPr lang="en-US" sz="2000" u="sng" dirty="0">
                <a:latin typeface="KoHo" panose="020B0604020202020204" charset="-34"/>
                <a:cs typeface="KoHo" panose="020B0604020202020204" charset="-34"/>
              </a:rPr>
              <a:t>Contents</a:t>
            </a:r>
          </a:p>
          <a:p>
            <a:endParaRPr lang="en-US" sz="2000" b="1" dirty="0">
              <a:latin typeface="KoHo" panose="020B0604020202020204" charset="-34"/>
              <a:cs typeface="KoHo" panose="020B0604020202020204" charset="-34"/>
            </a:endParaRPr>
          </a:p>
          <a:p>
            <a:r>
              <a:rPr lang="en-US" sz="1800" dirty="0">
                <a:latin typeface="KoHo" panose="020B0604020202020204" charset="-34"/>
                <a:cs typeface="KoHo" panose="020B0604020202020204" charset="-34"/>
              </a:rPr>
              <a:t>Case study</a:t>
            </a:r>
          </a:p>
          <a:p>
            <a:r>
              <a:rPr lang="en-US" sz="1800" dirty="0">
                <a:latin typeface="KoHo" panose="020B0604020202020204" charset="-34"/>
                <a:cs typeface="KoHo" panose="020B0604020202020204" charset="-34"/>
              </a:rPr>
              <a:t>Objectives</a:t>
            </a:r>
          </a:p>
          <a:p>
            <a:r>
              <a:rPr lang="en-US" sz="1800" dirty="0">
                <a:latin typeface="KoHo" panose="020B0604020202020204" charset="-34"/>
                <a:cs typeface="KoHo" panose="020B0604020202020204" charset="-34"/>
              </a:rPr>
              <a:t>Snapshot of data</a:t>
            </a:r>
          </a:p>
          <a:p>
            <a:r>
              <a:rPr lang="en-US" sz="1800" dirty="0">
                <a:latin typeface="KoHo" panose="020B0604020202020204" charset="-34"/>
                <a:cs typeface="KoHo" panose="020B0604020202020204" charset="-34"/>
              </a:rPr>
              <a:t>Variables</a:t>
            </a:r>
          </a:p>
          <a:p>
            <a:r>
              <a:rPr lang="en-US" sz="1800" dirty="0">
                <a:latin typeface="KoHo" panose="020B0604020202020204" charset="-34"/>
                <a:cs typeface="KoHo" panose="020B0604020202020204" charset="-34"/>
              </a:rPr>
              <a:t>Charts</a:t>
            </a:r>
          </a:p>
          <a:p>
            <a:r>
              <a:rPr lang="en-US" sz="1800" dirty="0">
                <a:latin typeface="KoHo" panose="020B0604020202020204" charset="-34"/>
                <a:cs typeface="KoHo" panose="020B0604020202020204" charset="-34"/>
              </a:rPr>
              <a:t>Final Dashboard</a:t>
            </a:r>
          </a:p>
          <a:p>
            <a:r>
              <a:rPr lang="en-US" sz="1800" dirty="0">
                <a:latin typeface="KoHo" panose="020B0604020202020204" charset="-34"/>
                <a:cs typeface="KoHo" panose="020B0604020202020204" charset="-34"/>
              </a:rPr>
              <a:t>Insights</a:t>
            </a:r>
          </a:p>
          <a:p>
            <a:endParaRPr lang="en-US" sz="2000" b="1" dirty="0">
              <a:latin typeface="KoHo" panose="020B0604020202020204" charset="-34"/>
              <a:cs typeface="KoHo" panose="020B0604020202020204" charset="-34"/>
            </a:endParaRPr>
          </a:p>
        </p:txBody>
      </p:sp>
      <p:pic>
        <p:nvPicPr>
          <p:cNvPr id="6" name="Google Shape;270;p36">
            <a:extLst>
              <a:ext uri="{FF2B5EF4-FFF2-40B4-BE49-F238E27FC236}">
                <a16:creationId xmlns:a16="http://schemas.microsoft.com/office/drawing/2014/main" id="{73DBD556-0FC3-4EF5-AE73-409B9C361EEF}"/>
              </a:ext>
            </a:extLst>
          </p:cNvPr>
          <p:cNvPicPr preferRelativeResize="0"/>
          <p:nvPr/>
        </p:nvPicPr>
        <p:blipFill rotWithShape="1">
          <a:blip r:embed="rId3">
            <a:alphaModFix/>
          </a:blip>
          <a:srcRect t="30728"/>
          <a:stretch/>
        </p:blipFill>
        <p:spPr>
          <a:xfrm>
            <a:off x="6467498" y="3022020"/>
            <a:ext cx="2536280" cy="1956601"/>
          </a:xfrm>
          <a:prstGeom prst="roundRect">
            <a:avLst>
              <a:gd name="adj" fmla="val 16667"/>
            </a:avLst>
          </a:prstGeom>
          <a:noFill/>
          <a:ln w="28575" cap="flat" cmpd="sng">
            <a:solidFill>
              <a:schemeClr val="accent3"/>
            </a:solidFill>
            <a:prstDash val="solid"/>
            <a:round/>
            <a:headEnd type="none" w="sm" len="sm"/>
            <a:tailEnd type="none" w="sm" len="sm"/>
          </a:ln>
          <a:effectLst>
            <a:outerShdw blurRad="214313" algn="bl" rotWithShape="0">
              <a:schemeClr val="accent3"/>
            </a:outerShdw>
          </a:effectLst>
        </p:spPr>
      </p:pic>
      <p:pic>
        <p:nvPicPr>
          <p:cNvPr id="9" name="Google Shape;180;p32">
            <a:extLst>
              <a:ext uri="{FF2B5EF4-FFF2-40B4-BE49-F238E27FC236}">
                <a16:creationId xmlns:a16="http://schemas.microsoft.com/office/drawing/2014/main" id="{69AC85CC-9C4C-4AA7-9D2F-565A04DAA494}"/>
              </a:ext>
            </a:extLst>
          </p:cNvPr>
          <p:cNvPicPr preferRelativeResize="0"/>
          <p:nvPr/>
        </p:nvPicPr>
        <p:blipFill rotWithShape="1">
          <a:blip r:embed="rId4">
            <a:alphaModFix/>
          </a:blip>
          <a:srcRect t="10796" b="22846"/>
          <a:stretch/>
        </p:blipFill>
        <p:spPr>
          <a:xfrm flipH="1">
            <a:off x="6711329" y="920913"/>
            <a:ext cx="2192700" cy="1883700"/>
          </a:xfrm>
          <a:prstGeom prst="round1Rect">
            <a:avLst>
              <a:gd name="adj" fmla="val 16667"/>
            </a:avLst>
          </a:prstGeom>
          <a:noFill/>
          <a:ln w="28575" cap="flat" cmpd="sng">
            <a:solidFill>
              <a:schemeClr val="accent3"/>
            </a:solidFill>
            <a:prstDash val="solid"/>
            <a:round/>
            <a:headEnd type="none" w="sm" len="sm"/>
            <a:tailEnd type="none" w="sm" len="sm"/>
          </a:ln>
          <a:effectLst>
            <a:outerShdw blurRad="214313" dist="28575" dir="180000" algn="bl" rotWithShape="0">
              <a:schemeClr val="accent3">
                <a:alpha val="97000"/>
              </a:schemeClr>
            </a:outerShdw>
          </a:effectLst>
        </p:spPr>
      </p:pic>
      <p:pic>
        <p:nvPicPr>
          <p:cNvPr id="10" name="Google Shape;179;p32">
            <a:extLst>
              <a:ext uri="{FF2B5EF4-FFF2-40B4-BE49-F238E27FC236}">
                <a16:creationId xmlns:a16="http://schemas.microsoft.com/office/drawing/2014/main" id="{85C277C1-F645-4B3E-BA09-1FD6CD59FFB0}"/>
              </a:ext>
            </a:extLst>
          </p:cNvPr>
          <p:cNvPicPr preferRelativeResize="0"/>
          <p:nvPr/>
        </p:nvPicPr>
        <p:blipFill rotWithShape="1">
          <a:blip r:embed="rId5">
            <a:alphaModFix/>
          </a:blip>
          <a:srcRect l="20152" t="17857" r="-441" b="29154"/>
          <a:stretch/>
        </p:blipFill>
        <p:spPr>
          <a:xfrm>
            <a:off x="3840480" y="3058471"/>
            <a:ext cx="2231903" cy="1883700"/>
          </a:xfrm>
          <a:prstGeom prst="rect">
            <a:avLst/>
          </a:prstGeom>
          <a:noFill/>
          <a:ln w="28575" cap="flat" cmpd="sng">
            <a:solidFill>
              <a:schemeClr val="accent3"/>
            </a:solidFill>
            <a:prstDash val="solid"/>
            <a:round/>
            <a:headEnd type="none" w="sm" len="sm"/>
            <a:tailEnd type="none" w="sm" len="sm"/>
          </a:ln>
          <a:effectLst>
            <a:outerShdw blurRad="214313" dist="28575" dir="300000" algn="bl" rotWithShape="0">
              <a:schemeClr val="accent3">
                <a:alpha val="97000"/>
              </a:scheme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Tm="6279"/>
    </mc:Choice>
    <mc:Fallback xmlns="">
      <p:transition spd="slow" advTm="627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932A-D41D-483C-8698-5C724E434D94}"/>
              </a:ext>
            </a:extLst>
          </p:cNvPr>
          <p:cNvSpPr>
            <a:spLocks noGrp="1"/>
          </p:cNvSpPr>
          <p:nvPr>
            <p:ph type="title"/>
          </p:nvPr>
        </p:nvSpPr>
        <p:spPr>
          <a:xfrm>
            <a:off x="720000" y="0"/>
            <a:ext cx="7704000" cy="572700"/>
          </a:xfrm>
        </p:spPr>
        <p:txBody>
          <a:bodyPr anchor="t"/>
          <a:lstStyle/>
          <a:p>
            <a:r>
              <a:rPr lang="en-US" sz="3200" u="sng" dirty="0">
                <a:solidFill>
                  <a:schemeClr val="bg1"/>
                </a:solidFill>
                <a:latin typeface="KoHo" panose="020B0604020202020204" charset="-34"/>
                <a:cs typeface="KoHo" panose="020B0604020202020204" charset="-34"/>
              </a:rPr>
              <a:t>Case Study</a:t>
            </a:r>
          </a:p>
        </p:txBody>
      </p:sp>
      <p:pic>
        <p:nvPicPr>
          <p:cNvPr id="7" name="Graphic 2" descr="Research">
            <a:extLst>
              <a:ext uri="{FF2B5EF4-FFF2-40B4-BE49-F238E27FC236}">
                <a16:creationId xmlns:a16="http://schemas.microsoft.com/office/drawing/2014/main" id="{E6A6055B-6534-4ABB-81C7-45C189E4ED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55690" y="106796"/>
            <a:ext cx="359108" cy="359108"/>
          </a:xfrm>
          <a:prstGeom prst="rect">
            <a:avLst/>
          </a:prstGeom>
        </p:spPr>
      </p:pic>
      <p:sp>
        <p:nvSpPr>
          <p:cNvPr id="8" name="Rectangle: Rounded Corners 7">
            <a:extLst>
              <a:ext uri="{FF2B5EF4-FFF2-40B4-BE49-F238E27FC236}">
                <a16:creationId xmlns:a16="http://schemas.microsoft.com/office/drawing/2014/main" id="{52B927EF-11E9-400A-BB72-3F45773EC8BF}"/>
              </a:ext>
            </a:extLst>
          </p:cNvPr>
          <p:cNvSpPr/>
          <p:nvPr/>
        </p:nvSpPr>
        <p:spPr>
          <a:xfrm>
            <a:off x="193637" y="1312433"/>
            <a:ext cx="4561243" cy="3061223"/>
          </a:xfrm>
          <a:prstGeom prst="roundRect">
            <a:avLst/>
          </a:prstGeom>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This case study is all about the Bangalore Zomato data which I have analyzed using various factors like Name, Cuisines, Area, Indoor Seating, Dinner ratings, Delivery ratings, Average cost</a:t>
            </a:r>
          </a:p>
        </p:txBody>
      </p:sp>
      <p:pic>
        <p:nvPicPr>
          <p:cNvPr id="10" name="Picture 9">
            <a:extLst>
              <a:ext uri="{FF2B5EF4-FFF2-40B4-BE49-F238E27FC236}">
                <a16:creationId xmlns:a16="http://schemas.microsoft.com/office/drawing/2014/main" id="{E8EFBD50-3E39-4FBA-B0E1-2F80E7489F68}"/>
              </a:ext>
            </a:extLst>
          </p:cNvPr>
          <p:cNvPicPr>
            <a:picLocks noChangeAspect="1"/>
          </p:cNvPicPr>
          <p:nvPr/>
        </p:nvPicPr>
        <p:blipFill>
          <a:blip r:embed="rId4"/>
          <a:stretch>
            <a:fillRect/>
          </a:stretch>
        </p:blipFill>
        <p:spPr>
          <a:xfrm>
            <a:off x="6014798" y="2042944"/>
            <a:ext cx="2847975" cy="1600200"/>
          </a:xfrm>
          <a:prstGeom prst="rect">
            <a:avLst/>
          </a:prstGeom>
        </p:spPr>
      </p:pic>
    </p:spTree>
    <p:extLst>
      <p:ext uri="{BB962C8B-B14F-4D97-AF65-F5344CB8AC3E}">
        <p14:creationId xmlns:p14="http://schemas.microsoft.com/office/powerpoint/2010/main" val="2972195841"/>
      </p:ext>
    </p:extLst>
  </p:cSld>
  <p:clrMapOvr>
    <a:masterClrMapping/>
  </p:clrMapOvr>
  <mc:AlternateContent xmlns:mc="http://schemas.openxmlformats.org/markup-compatibility/2006" xmlns:p14="http://schemas.microsoft.com/office/powerpoint/2010/main">
    <mc:Choice Requires="p14">
      <p:transition spd="slow" p14:dur="2000" advTm="6055"/>
    </mc:Choice>
    <mc:Fallback xmlns="">
      <p:transition spd="slow" advTm="605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21" name="Google Shape;221;p34"/>
          <p:cNvSpPr txBox="1">
            <a:spLocks noGrp="1"/>
          </p:cNvSpPr>
          <p:nvPr>
            <p:ph type="title" idx="6"/>
          </p:nvPr>
        </p:nvSpPr>
        <p:spPr>
          <a:xfrm>
            <a:off x="1465241" y="2499671"/>
            <a:ext cx="4335867" cy="547524"/>
          </a:xfrm>
          <a:prstGeom prst="rect">
            <a:avLst/>
          </a:prstGeom>
        </p:spPr>
        <p:txBody>
          <a:bodyPr spcFirstLastPara="1" wrap="square" lIns="91425" tIns="91425" rIns="91425" bIns="91425" anchor="ctr" anchorCtr="0">
            <a:noAutofit/>
          </a:bodyPr>
          <a:lstStyle/>
          <a:p>
            <a:pPr marL="0" lvl="0" indent="0"/>
            <a:r>
              <a:rPr lang="en" sz="2000" dirty="0">
                <a:solidFill>
                  <a:schemeClr val="bg1"/>
                </a:solidFill>
              </a:rPr>
              <a:t> </a:t>
            </a:r>
            <a:endParaRPr sz="2000" dirty="0">
              <a:solidFill>
                <a:schemeClr val="bg1"/>
              </a:solidFill>
              <a:latin typeface="KoHo" panose="020B0604020202020204" charset="-34"/>
              <a:cs typeface="KoHo" panose="020B0604020202020204" charset="-34"/>
            </a:endParaRPr>
          </a:p>
        </p:txBody>
      </p:sp>
      <p:sp>
        <p:nvSpPr>
          <p:cNvPr id="227" name="Google Shape;227;p34"/>
          <p:cNvSpPr txBox="1">
            <a:spLocks noGrp="1"/>
          </p:cNvSpPr>
          <p:nvPr>
            <p:ph type="title" idx="15"/>
          </p:nvPr>
        </p:nvSpPr>
        <p:spPr>
          <a:xfrm>
            <a:off x="723941" y="48643"/>
            <a:ext cx="6559361" cy="49361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dirty="0">
                <a:solidFill>
                  <a:schemeClr val="bg1"/>
                </a:solidFill>
                <a:latin typeface="KoHo" panose="020B0604020202020204" charset="-34"/>
                <a:cs typeface="KoHo" panose="020B0604020202020204" charset="-34"/>
              </a:rPr>
              <a:t>Objectives</a:t>
            </a:r>
            <a:endParaRPr u="sng" dirty="0">
              <a:solidFill>
                <a:schemeClr val="bg1"/>
              </a:solidFill>
              <a:latin typeface="KoHo" panose="020B0604020202020204" charset="-34"/>
              <a:cs typeface="KoHo" panose="020B0604020202020204" charset="-34"/>
            </a:endParaRPr>
          </a:p>
        </p:txBody>
      </p:sp>
      <p:pic>
        <p:nvPicPr>
          <p:cNvPr id="228" name="Google Shape;228;p34"/>
          <p:cNvPicPr preferRelativeResize="0"/>
          <p:nvPr/>
        </p:nvPicPr>
        <p:blipFill>
          <a:blip r:embed="rId3">
            <a:alphaModFix/>
          </a:blip>
          <a:stretch>
            <a:fillRect/>
          </a:stretch>
        </p:blipFill>
        <p:spPr>
          <a:xfrm>
            <a:off x="6308483" y="2554156"/>
            <a:ext cx="2540783" cy="2264724"/>
          </a:xfrm>
          <a:prstGeom prst="roundRect">
            <a:avLst>
              <a:gd name="adj" fmla="val 16667"/>
            </a:avLst>
          </a:prstGeom>
          <a:noFill/>
          <a:ln w="28575" cap="flat" cmpd="sng">
            <a:solidFill>
              <a:schemeClr val="accent3"/>
            </a:solidFill>
            <a:prstDash val="solid"/>
            <a:round/>
            <a:headEnd type="none" w="sm" len="sm"/>
            <a:tailEnd type="none" w="sm" len="sm"/>
          </a:ln>
          <a:effectLst>
            <a:outerShdw blurRad="185738" dist="19050" algn="bl" rotWithShape="0">
              <a:schemeClr val="accent3"/>
            </a:outerShdw>
          </a:effectLst>
        </p:spPr>
      </p:pic>
      <p:sp>
        <p:nvSpPr>
          <p:cNvPr id="21" name="TextBox 20">
            <a:extLst>
              <a:ext uri="{FF2B5EF4-FFF2-40B4-BE49-F238E27FC236}">
                <a16:creationId xmlns:a16="http://schemas.microsoft.com/office/drawing/2014/main" id="{527A82C1-0D81-4BEA-8D51-CE531222A005}"/>
              </a:ext>
            </a:extLst>
          </p:cNvPr>
          <p:cNvSpPr txBox="1"/>
          <p:nvPr/>
        </p:nvSpPr>
        <p:spPr>
          <a:xfrm>
            <a:off x="1479064" y="3885554"/>
            <a:ext cx="3092936" cy="307777"/>
          </a:xfrm>
          <a:prstGeom prst="rect">
            <a:avLst/>
          </a:prstGeom>
          <a:noFill/>
        </p:spPr>
        <p:txBody>
          <a:bodyPr wrap="square">
            <a:spAutoFit/>
          </a:bodyPr>
          <a:lstStyle/>
          <a:p>
            <a:r>
              <a:rPr lang="en-US" dirty="0">
                <a:solidFill>
                  <a:schemeClr val="bg1"/>
                </a:solidFill>
              </a:rPr>
              <a:t> </a:t>
            </a:r>
            <a:endParaRPr lang="en-US" sz="2000" kern="1200" dirty="0">
              <a:solidFill>
                <a:schemeClr val="bg1"/>
              </a:solidFill>
              <a:latin typeface="KoHo" panose="020B0604020202020204" charset="-34"/>
              <a:ea typeface="+mj-ea"/>
              <a:cs typeface="KoHo" panose="020B0604020202020204" charset="-34"/>
            </a:endParaRPr>
          </a:p>
        </p:txBody>
      </p:sp>
      <p:sp>
        <p:nvSpPr>
          <p:cNvPr id="20" name="TextBox 19">
            <a:extLst>
              <a:ext uri="{FF2B5EF4-FFF2-40B4-BE49-F238E27FC236}">
                <a16:creationId xmlns:a16="http://schemas.microsoft.com/office/drawing/2014/main" id="{FA49AF59-51C4-4F97-A8EC-010601D2E3F1}"/>
              </a:ext>
            </a:extLst>
          </p:cNvPr>
          <p:cNvSpPr txBox="1"/>
          <p:nvPr/>
        </p:nvSpPr>
        <p:spPr>
          <a:xfrm>
            <a:off x="1275907" y="935665"/>
            <a:ext cx="4603881" cy="3539430"/>
          </a:xfrm>
          <a:prstGeom prst="rect">
            <a:avLst/>
          </a:prstGeom>
          <a:noFill/>
        </p:spPr>
        <p:txBody>
          <a:bodyPr wrap="square" rtlCol="0">
            <a:spAutoFit/>
          </a:bodyPr>
          <a:lstStyle/>
          <a:p>
            <a:pPr marL="285750" indent="-285750">
              <a:buFont typeface="Wingdings" panose="05000000000000000000" pitchFamily="2" charset="2"/>
              <a:buChar char="Ø"/>
            </a:pPr>
            <a:r>
              <a:rPr lang="en-US" dirty="0"/>
              <a:t>Analyzing the Bangalore Zomato dataset using various excel tools and presenting it through PowerPoint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Solving real life business questions such as: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find top 10 restaurant chains</a:t>
            </a:r>
            <a:br>
              <a:rPr lang="en-US" dirty="0"/>
            </a:br>
            <a:r>
              <a:rPr lang="en-US" dirty="0"/>
              <a:t>across Bangalore</a:t>
            </a:r>
          </a:p>
          <a:p>
            <a:pPr marL="285750" indent="-285750">
              <a:buFont typeface="Arial" panose="020B0604020202020204" pitchFamily="34" charset="0"/>
              <a:buChar char="•"/>
            </a:pPr>
            <a:r>
              <a:rPr lang="en-US" dirty="0"/>
              <a:t>Foodie areas in the city</a:t>
            </a:r>
          </a:p>
          <a:p>
            <a:pPr marL="285750" indent="-285750">
              <a:buFont typeface="Arial" panose="020B0604020202020204" pitchFamily="34" charset="0"/>
              <a:buChar char="•"/>
            </a:pPr>
            <a:r>
              <a:rPr lang="en-US" dirty="0"/>
              <a:t>Popular cuisines among restaurants</a:t>
            </a:r>
          </a:p>
          <a:p>
            <a:pPr marL="285750" indent="-285750">
              <a:buFont typeface="Arial" panose="020B0604020202020204" pitchFamily="34" charset="0"/>
              <a:buChar char="•"/>
            </a:pPr>
            <a:r>
              <a:rPr lang="en-US" dirty="0"/>
              <a:t>Seating Facilities</a:t>
            </a:r>
          </a:p>
          <a:p>
            <a:pPr marL="285750" indent="-285750">
              <a:buFont typeface="Arial" panose="020B0604020202020204" pitchFamily="34" charset="0"/>
              <a:buChar char="•"/>
            </a:pPr>
            <a:r>
              <a:rPr lang="en-US" dirty="0"/>
              <a:t>Rating By Average cost</a:t>
            </a:r>
          </a:p>
          <a:p>
            <a:pPr marL="285750" indent="-285750">
              <a:buFont typeface="Arial" panose="020B0604020202020204" pitchFamily="34" charset="0"/>
              <a:buChar char="•"/>
            </a:pPr>
            <a:r>
              <a:rPr lang="en-US" dirty="0"/>
              <a:t>Top restaurants by dinner &amp; delivery ratings</a:t>
            </a:r>
          </a:p>
          <a:p>
            <a:pPr marL="285750" indent="-285750" algn="ctr">
              <a:buFont typeface="Wingdings" panose="05000000000000000000" pitchFamily="2" charset="2"/>
              <a:buChar char="Ø"/>
            </a:pPr>
            <a:endParaRPr lang="en-US" dirty="0"/>
          </a:p>
          <a:p>
            <a:endParaRPr lang="en-US" dirty="0"/>
          </a:p>
          <a:p>
            <a:pPr marL="285750" indent="-285750">
              <a:buFont typeface="Wingdings" panose="05000000000000000000" pitchFamily="2" charset="2"/>
              <a:buChar char="Ø"/>
            </a:pPr>
            <a:r>
              <a:rPr lang="en-US" dirty="0"/>
              <a:t>Presenting the questions through various charts</a:t>
            </a:r>
          </a:p>
        </p:txBody>
      </p:sp>
    </p:spTree>
  </p:cSld>
  <p:clrMapOvr>
    <a:masterClrMapping/>
  </p:clrMapOvr>
  <mc:AlternateContent xmlns:mc="http://schemas.openxmlformats.org/markup-compatibility/2006" xmlns:p14="http://schemas.microsoft.com/office/powerpoint/2010/main">
    <mc:Choice Requires="p14">
      <p:transition spd="slow" p14:dur="2000" advTm="5855"/>
    </mc:Choice>
    <mc:Fallback xmlns="">
      <p:transition spd="slow" advTm="585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E61121-6625-44E7-8C52-B8C6726C6B75}"/>
              </a:ext>
            </a:extLst>
          </p:cNvPr>
          <p:cNvPicPr>
            <a:picLocks noChangeAspect="1"/>
          </p:cNvPicPr>
          <p:nvPr/>
        </p:nvPicPr>
        <p:blipFill>
          <a:blip r:embed="rId2"/>
          <a:stretch>
            <a:fillRect/>
          </a:stretch>
        </p:blipFill>
        <p:spPr>
          <a:xfrm>
            <a:off x="242047" y="1260994"/>
            <a:ext cx="8659906" cy="1956215"/>
          </a:xfrm>
          <a:prstGeom prst="rect">
            <a:avLst/>
          </a:prstGeom>
        </p:spPr>
      </p:pic>
      <p:sp>
        <p:nvSpPr>
          <p:cNvPr id="7" name="TextBox 6">
            <a:extLst>
              <a:ext uri="{FF2B5EF4-FFF2-40B4-BE49-F238E27FC236}">
                <a16:creationId xmlns:a16="http://schemas.microsoft.com/office/drawing/2014/main" id="{4A38A185-B6D0-4070-9222-2F283B5A41B2}"/>
              </a:ext>
            </a:extLst>
          </p:cNvPr>
          <p:cNvSpPr txBox="1"/>
          <p:nvPr/>
        </p:nvSpPr>
        <p:spPr>
          <a:xfrm>
            <a:off x="1376980" y="139850"/>
            <a:ext cx="6981712" cy="523220"/>
          </a:xfrm>
          <a:prstGeom prst="rect">
            <a:avLst/>
          </a:prstGeom>
          <a:noFill/>
        </p:spPr>
        <p:txBody>
          <a:bodyPr wrap="square" rtlCol="0">
            <a:spAutoFit/>
          </a:bodyPr>
          <a:lstStyle/>
          <a:p>
            <a:pPr algn="ctr"/>
            <a:r>
              <a:rPr lang="en-US" sz="2800" u="sng" dirty="0">
                <a:latin typeface="KoHo" panose="020B0604020202020204" charset="-34"/>
                <a:cs typeface="KoHo" panose="020B0604020202020204" charset="-34"/>
              </a:rPr>
              <a:t>Snap shot of data</a:t>
            </a:r>
          </a:p>
        </p:txBody>
      </p:sp>
    </p:spTree>
    <p:extLst>
      <p:ext uri="{BB962C8B-B14F-4D97-AF65-F5344CB8AC3E}">
        <p14:creationId xmlns:p14="http://schemas.microsoft.com/office/powerpoint/2010/main" val="3389329804"/>
      </p:ext>
    </p:extLst>
  </p:cSld>
  <p:clrMapOvr>
    <a:masterClrMapping/>
  </p:clrMapOvr>
  <mc:AlternateContent xmlns:mc="http://schemas.openxmlformats.org/markup-compatibility/2006" xmlns:p14="http://schemas.microsoft.com/office/powerpoint/2010/main">
    <mc:Choice Requires="p14">
      <p:transition spd="slow" p14:dur="2000" advTm="5079"/>
    </mc:Choice>
    <mc:Fallback xmlns="">
      <p:transition spd="slow" advTm="507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90140E7-553E-473C-8A53-A1E817979E1C}"/>
              </a:ext>
            </a:extLst>
          </p:cNvPr>
          <p:cNvSpPr>
            <a:spLocks noGrp="1"/>
          </p:cNvSpPr>
          <p:nvPr>
            <p:ph type="subTitle" idx="1"/>
          </p:nvPr>
        </p:nvSpPr>
        <p:spPr>
          <a:xfrm>
            <a:off x="1705437" y="170206"/>
            <a:ext cx="5190600" cy="414900"/>
          </a:xfrm>
        </p:spPr>
        <p:txBody>
          <a:bodyPr/>
          <a:lstStyle/>
          <a:p>
            <a:pPr algn="ctr">
              <a:buClr>
                <a:srgbClr val="000000"/>
              </a:buClr>
              <a:buFont typeface="Arial"/>
            </a:pPr>
            <a:r>
              <a:rPr lang="en-US" sz="2800" u="sng" dirty="0">
                <a:solidFill>
                  <a:srgbClr val="000000"/>
                </a:solidFill>
                <a:latin typeface="KoHo" panose="020B0604020202020204" charset="-34"/>
                <a:cs typeface="KoHo" panose="020B0604020202020204" charset="-34"/>
                <a:sym typeface="Arial"/>
              </a:rPr>
              <a:t>Variables</a:t>
            </a:r>
          </a:p>
        </p:txBody>
      </p:sp>
      <p:sp>
        <p:nvSpPr>
          <p:cNvPr id="5" name="TextBox 4">
            <a:extLst>
              <a:ext uri="{FF2B5EF4-FFF2-40B4-BE49-F238E27FC236}">
                <a16:creationId xmlns:a16="http://schemas.microsoft.com/office/drawing/2014/main" id="{59FD014D-677E-4AB5-B203-BEE4DB9A02C2}"/>
              </a:ext>
            </a:extLst>
          </p:cNvPr>
          <p:cNvSpPr txBox="1"/>
          <p:nvPr/>
        </p:nvSpPr>
        <p:spPr>
          <a:xfrm>
            <a:off x="451821" y="1065007"/>
            <a:ext cx="3778656" cy="2800767"/>
          </a:xfrm>
          <a:prstGeom prst="rect">
            <a:avLst/>
          </a:prstGeom>
          <a:noFill/>
        </p:spPr>
        <p:txBody>
          <a:bodyPr wrap="square" rtlCol="0">
            <a:spAutoFit/>
          </a:bodyPr>
          <a:lstStyle/>
          <a:p>
            <a:r>
              <a:rPr lang="en-US" sz="1800" b="1" dirty="0"/>
              <a:t>About the dataset</a:t>
            </a:r>
          </a:p>
          <a:p>
            <a:endParaRPr lang="en-US" dirty="0"/>
          </a:p>
          <a:p>
            <a:r>
              <a:rPr lang="en-US" sz="1600" dirty="0">
                <a:latin typeface="KoHo" panose="020B0604020202020204" charset="-34"/>
                <a:cs typeface="KoHo" panose="020B0604020202020204" charset="-34"/>
              </a:rPr>
              <a:t>This dataset contains 18 fields and the important </a:t>
            </a:r>
          </a:p>
          <a:p>
            <a:r>
              <a:rPr lang="en-US" sz="1600" dirty="0">
                <a:latin typeface="KoHo" panose="020B0604020202020204" charset="-34"/>
                <a:cs typeface="KoHo" panose="020B0604020202020204" charset="-34"/>
              </a:rPr>
              <a:t>fields with which </a:t>
            </a:r>
            <a:r>
              <a:rPr lang="en-US" sz="1600" dirty="0" err="1">
                <a:latin typeface="KoHo" panose="020B0604020202020204" charset="-34"/>
                <a:cs typeface="KoHo" panose="020B0604020202020204" charset="-34"/>
              </a:rPr>
              <a:t>i</a:t>
            </a:r>
            <a:r>
              <a:rPr lang="en-US" sz="1600" dirty="0">
                <a:latin typeface="KoHo" panose="020B0604020202020204" charset="-34"/>
                <a:cs typeface="KoHo" panose="020B0604020202020204" charset="-34"/>
              </a:rPr>
              <a:t> have worked are:</a:t>
            </a:r>
          </a:p>
          <a:p>
            <a:r>
              <a:rPr lang="en-US" sz="1600" dirty="0">
                <a:latin typeface="KoHo" panose="020B0604020202020204" charset="-34"/>
                <a:cs typeface="KoHo" panose="020B0604020202020204" charset="-34"/>
              </a:rPr>
              <a:t>Name</a:t>
            </a:r>
          </a:p>
          <a:p>
            <a:r>
              <a:rPr lang="en-US" sz="1600" dirty="0">
                <a:latin typeface="KoHo" panose="020B0604020202020204" charset="-34"/>
                <a:cs typeface="KoHo" panose="020B0604020202020204" charset="-34"/>
              </a:rPr>
              <a:t>Cuisines</a:t>
            </a:r>
          </a:p>
          <a:p>
            <a:r>
              <a:rPr lang="en-US" sz="1600" dirty="0">
                <a:latin typeface="KoHo" panose="020B0604020202020204" charset="-34"/>
                <a:cs typeface="KoHo" panose="020B0604020202020204" charset="-34"/>
              </a:rPr>
              <a:t>Area</a:t>
            </a:r>
          </a:p>
          <a:p>
            <a:r>
              <a:rPr lang="en-US" sz="1600" dirty="0">
                <a:latin typeface="KoHo" panose="020B0604020202020204" charset="-34"/>
                <a:cs typeface="KoHo" panose="020B0604020202020204" charset="-34"/>
              </a:rPr>
              <a:t>Indoor Seating</a:t>
            </a:r>
          </a:p>
          <a:p>
            <a:r>
              <a:rPr lang="en-US" sz="1600" dirty="0">
                <a:latin typeface="KoHo" panose="020B0604020202020204" charset="-34"/>
                <a:cs typeface="KoHo" panose="020B0604020202020204" charset="-34"/>
              </a:rPr>
              <a:t>Dinner and Deliver Ratings</a:t>
            </a:r>
          </a:p>
          <a:p>
            <a:r>
              <a:rPr lang="en-US" sz="1600" dirty="0">
                <a:latin typeface="KoHo" panose="020B0604020202020204" charset="-34"/>
                <a:cs typeface="KoHo" panose="020B0604020202020204" charset="-34"/>
              </a:rPr>
              <a:t>Average Cost</a:t>
            </a:r>
          </a:p>
        </p:txBody>
      </p:sp>
      <p:sp>
        <p:nvSpPr>
          <p:cNvPr id="7" name="TextBox 6">
            <a:extLst>
              <a:ext uri="{FF2B5EF4-FFF2-40B4-BE49-F238E27FC236}">
                <a16:creationId xmlns:a16="http://schemas.microsoft.com/office/drawing/2014/main" id="{4155F8BD-D6C4-4F52-8421-DCCA47791217}"/>
              </a:ext>
            </a:extLst>
          </p:cNvPr>
          <p:cNvSpPr txBox="1"/>
          <p:nvPr/>
        </p:nvSpPr>
        <p:spPr>
          <a:xfrm>
            <a:off x="5794872" y="4099473"/>
            <a:ext cx="3249587" cy="1015663"/>
          </a:xfrm>
          <a:prstGeom prst="rect">
            <a:avLst/>
          </a:prstGeom>
          <a:noFill/>
        </p:spPr>
        <p:txBody>
          <a:bodyPr wrap="square" rtlCol="0">
            <a:spAutoFit/>
          </a:bodyPr>
          <a:lstStyle/>
          <a:p>
            <a:pPr algn="ctr"/>
            <a:r>
              <a:rPr lang="en-US" sz="6000" dirty="0">
                <a:solidFill>
                  <a:schemeClr val="tx1"/>
                </a:solidFill>
                <a:latin typeface="KoHo" panose="020B0604020202020204" charset="-34"/>
                <a:cs typeface="KoHo" panose="020B0604020202020204" charset="-34"/>
              </a:rPr>
              <a:t>Zomato</a:t>
            </a:r>
          </a:p>
        </p:txBody>
      </p:sp>
      <p:pic>
        <p:nvPicPr>
          <p:cNvPr id="8" name="Google Shape;586;p47">
            <a:extLst>
              <a:ext uri="{FF2B5EF4-FFF2-40B4-BE49-F238E27FC236}">
                <a16:creationId xmlns:a16="http://schemas.microsoft.com/office/drawing/2014/main" id="{4D64E28C-6CC9-4A47-B883-D5BF980DBE88}"/>
              </a:ext>
            </a:extLst>
          </p:cNvPr>
          <p:cNvPicPr preferRelativeResize="0"/>
          <p:nvPr/>
        </p:nvPicPr>
        <p:blipFill rotWithShape="1">
          <a:blip r:embed="rId2">
            <a:alphaModFix/>
          </a:blip>
          <a:srcRect r="49781"/>
          <a:stretch/>
        </p:blipFill>
        <p:spPr>
          <a:xfrm>
            <a:off x="5878276" y="1692730"/>
            <a:ext cx="3082066" cy="2173044"/>
          </a:xfrm>
          <a:prstGeom prst="roundRect">
            <a:avLst>
              <a:gd name="adj" fmla="val 16667"/>
            </a:avLst>
          </a:prstGeom>
          <a:noFill/>
          <a:ln w="28575" cap="flat" cmpd="sng">
            <a:solidFill>
              <a:schemeClr val="accent3"/>
            </a:solidFill>
            <a:prstDash val="solid"/>
            <a:round/>
            <a:headEnd type="none" w="sm" len="sm"/>
            <a:tailEnd type="none" w="sm" len="sm"/>
          </a:ln>
          <a:effectLst>
            <a:outerShdw blurRad="214313" algn="bl" rotWithShape="0">
              <a:schemeClr val="accent3"/>
            </a:outerShdw>
          </a:effectLst>
        </p:spPr>
      </p:pic>
    </p:spTree>
    <p:extLst>
      <p:ext uri="{BB962C8B-B14F-4D97-AF65-F5344CB8AC3E}">
        <p14:creationId xmlns:p14="http://schemas.microsoft.com/office/powerpoint/2010/main" val="1934880704"/>
      </p:ext>
    </p:extLst>
  </p:cSld>
  <p:clrMapOvr>
    <a:masterClrMapping/>
  </p:clrMapOvr>
  <mc:AlternateContent xmlns:mc="http://schemas.openxmlformats.org/markup-compatibility/2006" xmlns:p14="http://schemas.microsoft.com/office/powerpoint/2010/main">
    <mc:Choice Requires="p14">
      <p:transition spd="slow" p14:dur="2000" advTm="6647"/>
    </mc:Choice>
    <mc:Fallback xmlns="">
      <p:transition spd="slow" advTm="664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title"/>
          </p:nvPr>
        </p:nvSpPr>
        <p:spPr>
          <a:xfrm>
            <a:off x="1183341" y="22952"/>
            <a:ext cx="6823834" cy="6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u="sng" dirty="0">
                <a:solidFill>
                  <a:schemeClr val="bg1"/>
                </a:solidFill>
                <a:latin typeface="KoHo" panose="020B0604020202020204" charset="-34"/>
                <a:cs typeface="KoHo" panose="020B0604020202020204" charset="-34"/>
              </a:rPr>
              <a:t>Top 10 Restaurant Chains across Bangalore</a:t>
            </a:r>
            <a:endParaRPr sz="2400" u="sng" dirty="0">
              <a:solidFill>
                <a:schemeClr val="bg1"/>
              </a:solidFill>
              <a:latin typeface="KoHo" panose="020B0604020202020204" charset="-34"/>
              <a:cs typeface="KoHo" panose="020B0604020202020204" charset="-34"/>
            </a:endParaRPr>
          </a:p>
        </p:txBody>
      </p:sp>
      <p:graphicFrame>
        <p:nvGraphicFramePr>
          <p:cNvPr id="33" name="Chart 32">
            <a:extLst>
              <a:ext uri="{FF2B5EF4-FFF2-40B4-BE49-F238E27FC236}">
                <a16:creationId xmlns:a16="http://schemas.microsoft.com/office/drawing/2014/main" id="{B0EBE3A1-1F47-48B8-B9F3-BF843600A452}"/>
              </a:ext>
            </a:extLst>
          </p:cNvPr>
          <p:cNvGraphicFramePr>
            <a:graphicFrameLocks/>
          </p:cNvGraphicFramePr>
          <p:nvPr>
            <p:extLst>
              <p:ext uri="{D42A27DB-BD31-4B8C-83A1-F6EECF244321}">
                <p14:modId xmlns:p14="http://schemas.microsoft.com/office/powerpoint/2010/main" val="3098243145"/>
              </p:ext>
            </p:extLst>
          </p:nvPr>
        </p:nvGraphicFramePr>
        <p:xfrm>
          <a:off x="206145" y="718951"/>
          <a:ext cx="5247203" cy="4095419"/>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Rounded Corners 4">
            <a:extLst>
              <a:ext uri="{FF2B5EF4-FFF2-40B4-BE49-F238E27FC236}">
                <a16:creationId xmlns:a16="http://schemas.microsoft.com/office/drawing/2014/main" id="{A7EE9000-B19B-4291-AAD3-6E91EF332FA2}"/>
              </a:ext>
            </a:extLst>
          </p:cNvPr>
          <p:cNvSpPr/>
          <p:nvPr/>
        </p:nvSpPr>
        <p:spPr>
          <a:xfrm>
            <a:off x="6430544" y="718951"/>
            <a:ext cx="2641618" cy="26051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kern="1200" dirty="0">
                <a:solidFill>
                  <a:schemeClr val="tx1"/>
                </a:solidFill>
                <a:latin typeface="KoHo" panose="020B0604020202020204" charset="-34"/>
                <a:ea typeface="+mj-ea"/>
                <a:cs typeface="KoHo" panose="020B0604020202020204" charset="-34"/>
              </a:rPr>
              <a:t>This graph shows that Five star chicken restaurant has got the highest number of chains across Bangalore followed by Kwality walls and Snack house</a:t>
            </a:r>
          </a:p>
        </p:txBody>
      </p:sp>
      <p:pic>
        <p:nvPicPr>
          <p:cNvPr id="38" name="Graphic 9" descr="Store">
            <a:extLst>
              <a:ext uri="{FF2B5EF4-FFF2-40B4-BE49-F238E27FC236}">
                <a16:creationId xmlns:a16="http://schemas.microsoft.com/office/drawing/2014/main" id="{3BE29645-57C9-4D2D-895F-3FF033A273F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9673" y="62939"/>
            <a:ext cx="721971" cy="616026"/>
          </a:xfrm>
          <a:prstGeom prst="rect">
            <a:avLst/>
          </a:prstGeom>
        </p:spPr>
      </p:pic>
      <p:pic>
        <p:nvPicPr>
          <p:cNvPr id="7" name="Picture 6">
            <a:extLst>
              <a:ext uri="{FF2B5EF4-FFF2-40B4-BE49-F238E27FC236}">
                <a16:creationId xmlns:a16="http://schemas.microsoft.com/office/drawing/2014/main" id="{E73B43A4-2B34-4E28-82FD-7EF8FB792B13}"/>
              </a:ext>
            </a:extLst>
          </p:cNvPr>
          <p:cNvPicPr>
            <a:picLocks noChangeAspect="1"/>
          </p:cNvPicPr>
          <p:nvPr/>
        </p:nvPicPr>
        <p:blipFill>
          <a:blip r:embed="rId6"/>
          <a:stretch>
            <a:fillRect/>
          </a:stretch>
        </p:blipFill>
        <p:spPr>
          <a:xfrm>
            <a:off x="6468318" y="3521357"/>
            <a:ext cx="2603843" cy="14594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27"/>
    </mc:Choice>
    <mc:Fallback xmlns="">
      <p:transition spd="slow" advTm="592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6" name="TextBox 5">
            <a:extLst>
              <a:ext uri="{FF2B5EF4-FFF2-40B4-BE49-F238E27FC236}">
                <a16:creationId xmlns:a16="http://schemas.microsoft.com/office/drawing/2014/main" id="{10FCBBCF-3AC9-44A5-BDB2-0D4097F7F202}"/>
              </a:ext>
            </a:extLst>
          </p:cNvPr>
          <p:cNvSpPr txBox="1"/>
          <p:nvPr/>
        </p:nvSpPr>
        <p:spPr>
          <a:xfrm>
            <a:off x="2283246" y="96568"/>
            <a:ext cx="4577508" cy="424732"/>
          </a:xfrm>
          <a:prstGeom prst="rect">
            <a:avLst/>
          </a:prstGeom>
          <a:noFill/>
        </p:spPr>
        <p:txBody>
          <a:bodyPr wrap="square">
            <a:spAutoFit/>
          </a:bodyPr>
          <a:lstStyle/>
          <a:p>
            <a:pPr algn="ctr" defTabSz="685800">
              <a:lnSpc>
                <a:spcPct val="90000"/>
              </a:lnSpc>
              <a:buSzPts val="3600"/>
            </a:pPr>
            <a:r>
              <a:rPr lang="en-US" sz="2400" u="sng" kern="1200" dirty="0">
                <a:solidFill>
                  <a:schemeClr val="bg1"/>
                </a:solidFill>
                <a:latin typeface="KoHo" panose="020B0604020202020204" charset="-34"/>
                <a:ea typeface="+mj-ea"/>
                <a:cs typeface="KoHo" panose="020B0604020202020204" charset="-34"/>
              </a:rPr>
              <a:t>Foodie areas in the city</a:t>
            </a:r>
          </a:p>
        </p:txBody>
      </p:sp>
      <p:pic>
        <p:nvPicPr>
          <p:cNvPr id="7" name="Graphic 19" descr="Table setting">
            <a:extLst>
              <a:ext uri="{FF2B5EF4-FFF2-40B4-BE49-F238E27FC236}">
                <a16:creationId xmlns:a16="http://schemas.microsoft.com/office/drawing/2014/main" id="{675293C1-F04F-4177-9BD9-32F182DD60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3237" y="0"/>
            <a:ext cx="638830" cy="586017"/>
          </a:xfrm>
          <a:prstGeom prst="rect">
            <a:avLst/>
          </a:prstGeom>
        </p:spPr>
      </p:pic>
      <p:sp>
        <p:nvSpPr>
          <p:cNvPr id="5" name="Rectangle: Rounded Corners 4">
            <a:extLst>
              <a:ext uri="{FF2B5EF4-FFF2-40B4-BE49-F238E27FC236}">
                <a16:creationId xmlns:a16="http://schemas.microsoft.com/office/drawing/2014/main" id="{09172236-D49E-4C36-B66C-6DC59C44EB45}"/>
              </a:ext>
            </a:extLst>
          </p:cNvPr>
          <p:cNvSpPr/>
          <p:nvPr/>
        </p:nvSpPr>
        <p:spPr>
          <a:xfrm>
            <a:off x="5563518" y="749147"/>
            <a:ext cx="3470313" cy="18226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KoHo" panose="020B0604020202020204" charset="-34"/>
                <a:cs typeface="KoHo" panose="020B0604020202020204" charset="-34"/>
              </a:rPr>
              <a:t>Through this chart Electronic city has got the highest number of restaurants followed by Marathahalli and HSR</a:t>
            </a:r>
          </a:p>
        </p:txBody>
      </p:sp>
      <p:pic>
        <p:nvPicPr>
          <p:cNvPr id="11" name="Picture 10">
            <a:extLst>
              <a:ext uri="{FF2B5EF4-FFF2-40B4-BE49-F238E27FC236}">
                <a16:creationId xmlns:a16="http://schemas.microsoft.com/office/drawing/2014/main" id="{17C98852-F14D-4FB6-91A5-2EF16FDACDC2}"/>
              </a:ext>
            </a:extLst>
          </p:cNvPr>
          <p:cNvPicPr>
            <a:picLocks noChangeAspect="1"/>
          </p:cNvPicPr>
          <p:nvPr/>
        </p:nvPicPr>
        <p:blipFill>
          <a:blip r:embed="rId5"/>
          <a:stretch>
            <a:fillRect/>
          </a:stretch>
        </p:blipFill>
        <p:spPr>
          <a:xfrm>
            <a:off x="5647765" y="3446732"/>
            <a:ext cx="3386066" cy="1600200"/>
          </a:xfrm>
          <a:prstGeom prst="rect">
            <a:avLst/>
          </a:prstGeom>
        </p:spPr>
      </p:pic>
      <p:graphicFrame>
        <p:nvGraphicFramePr>
          <p:cNvPr id="8" name="Chart 7">
            <a:extLst>
              <a:ext uri="{FF2B5EF4-FFF2-40B4-BE49-F238E27FC236}">
                <a16:creationId xmlns:a16="http://schemas.microsoft.com/office/drawing/2014/main" id="{88C94B97-1B1C-4617-889B-BB10128BD93E}"/>
              </a:ext>
            </a:extLst>
          </p:cNvPr>
          <p:cNvGraphicFramePr>
            <a:graphicFrameLocks/>
          </p:cNvGraphicFramePr>
          <p:nvPr>
            <p:extLst>
              <p:ext uri="{D42A27DB-BD31-4B8C-83A1-F6EECF244321}">
                <p14:modId xmlns:p14="http://schemas.microsoft.com/office/powerpoint/2010/main" val="2552355782"/>
              </p:ext>
            </p:extLst>
          </p:nvPr>
        </p:nvGraphicFramePr>
        <p:xfrm>
          <a:off x="231289" y="617868"/>
          <a:ext cx="5158292" cy="4429063"/>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6199"/>
    </mc:Choice>
    <mc:Fallback xmlns="">
      <p:transition spd="slow" advTm="619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7"/>
          <p:cNvSpPr txBox="1">
            <a:spLocks noGrp="1"/>
          </p:cNvSpPr>
          <p:nvPr>
            <p:ph type="title"/>
          </p:nvPr>
        </p:nvSpPr>
        <p:spPr>
          <a:xfrm>
            <a:off x="2374272" y="76571"/>
            <a:ext cx="2569728" cy="352828"/>
          </a:xfrm>
          <a:prstGeom prst="rect">
            <a:avLst/>
          </a:prstGeom>
        </p:spPr>
        <p:txBody>
          <a:bodyPr spcFirstLastPara="1" wrap="square" lIns="91425" tIns="91425" rIns="91425" bIns="91425" anchor="ctr" anchorCtr="0">
            <a:noAutofit/>
          </a:bodyPr>
          <a:lstStyle/>
          <a:p>
            <a:pPr algn="ctr">
              <a:buSzPts val="3600"/>
            </a:pPr>
            <a:r>
              <a:rPr lang="en-US" sz="2400" u="sng" dirty="0">
                <a:solidFill>
                  <a:schemeClr val="bg1"/>
                </a:solidFill>
                <a:latin typeface="KoHo" panose="020B0604020202020204" charset="-34"/>
                <a:cs typeface="KoHo" panose="020B0604020202020204" charset="-34"/>
              </a:rPr>
              <a:t>Popular Cuisines</a:t>
            </a:r>
            <a:endParaRPr sz="2400" u="sng" dirty="0">
              <a:solidFill>
                <a:schemeClr val="bg1"/>
              </a:solidFill>
              <a:latin typeface="KoHo" panose="020B0604020202020204" charset="-34"/>
              <a:cs typeface="KoHo" panose="020B0604020202020204" charset="-34"/>
            </a:endParaRPr>
          </a:p>
        </p:txBody>
      </p:sp>
      <p:pic>
        <p:nvPicPr>
          <p:cNvPr id="5" name="Graphic 13" descr="Burger and drink">
            <a:extLst>
              <a:ext uri="{FF2B5EF4-FFF2-40B4-BE49-F238E27FC236}">
                <a16:creationId xmlns:a16="http://schemas.microsoft.com/office/drawing/2014/main" id="{95AC8619-A861-4237-AB51-B4BE3E3D58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8696" y="43030"/>
            <a:ext cx="714522" cy="474198"/>
          </a:xfrm>
          <a:prstGeom prst="rect">
            <a:avLst/>
          </a:prstGeom>
        </p:spPr>
      </p:pic>
      <p:graphicFrame>
        <p:nvGraphicFramePr>
          <p:cNvPr id="6" name="Chart 5">
            <a:extLst>
              <a:ext uri="{FF2B5EF4-FFF2-40B4-BE49-F238E27FC236}">
                <a16:creationId xmlns:a16="http://schemas.microsoft.com/office/drawing/2014/main" id="{A01BC2EF-AFB5-4780-8792-A0CDC6772CB9}"/>
              </a:ext>
            </a:extLst>
          </p:cNvPr>
          <p:cNvGraphicFramePr>
            <a:graphicFrameLocks/>
          </p:cNvGraphicFramePr>
          <p:nvPr>
            <p:extLst>
              <p:ext uri="{D42A27DB-BD31-4B8C-83A1-F6EECF244321}">
                <p14:modId xmlns:p14="http://schemas.microsoft.com/office/powerpoint/2010/main" val="1190052472"/>
              </p:ext>
            </p:extLst>
          </p:nvPr>
        </p:nvGraphicFramePr>
        <p:xfrm>
          <a:off x="275159" y="806824"/>
          <a:ext cx="5308059" cy="3851237"/>
        </p:xfrm>
        <a:graphic>
          <a:graphicData uri="http://schemas.openxmlformats.org/drawingml/2006/chart">
            <c:chart xmlns:c="http://schemas.openxmlformats.org/drawingml/2006/chart" xmlns:r="http://schemas.openxmlformats.org/officeDocument/2006/relationships" r:id="rId5"/>
          </a:graphicData>
        </a:graphic>
      </p:graphicFrame>
      <p:sp>
        <p:nvSpPr>
          <p:cNvPr id="2" name="Rectangle: Rounded Corners 1">
            <a:extLst>
              <a:ext uri="{FF2B5EF4-FFF2-40B4-BE49-F238E27FC236}">
                <a16:creationId xmlns:a16="http://schemas.microsoft.com/office/drawing/2014/main" id="{AB20AB73-704A-4088-83DF-3D009ADD5844}"/>
              </a:ext>
            </a:extLst>
          </p:cNvPr>
          <p:cNvSpPr/>
          <p:nvPr/>
        </p:nvSpPr>
        <p:spPr>
          <a:xfrm>
            <a:off x="6239435" y="322729"/>
            <a:ext cx="2786231" cy="22490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KoHo" panose="020B0604020202020204" charset="-34"/>
                <a:cs typeface="KoHo" panose="020B0604020202020204" charset="-34"/>
              </a:rPr>
              <a:t>Restaurants have various kind of cuisines but here  south Indian cuisines are in demand among restaurants in Bangalore</a:t>
            </a:r>
          </a:p>
        </p:txBody>
      </p:sp>
      <p:pic>
        <p:nvPicPr>
          <p:cNvPr id="4" name="Picture 3">
            <a:extLst>
              <a:ext uri="{FF2B5EF4-FFF2-40B4-BE49-F238E27FC236}">
                <a16:creationId xmlns:a16="http://schemas.microsoft.com/office/drawing/2014/main" id="{07E79936-F633-4A43-B431-EF81FF381170}"/>
              </a:ext>
            </a:extLst>
          </p:cNvPr>
          <p:cNvPicPr>
            <a:picLocks noChangeAspect="1"/>
          </p:cNvPicPr>
          <p:nvPr/>
        </p:nvPicPr>
        <p:blipFill>
          <a:blip r:embed="rId6"/>
          <a:stretch>
            <a:fillRect/>
          </a:stretch>
        </p:blipFill>
        <p:spPr>
          <a:xfrm>
            <a:off x="6239435" y="2963284"/>
            <a:ext cx="2786231" cy="18574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19"/>
    </mc:Choice>
    <mc:Fallback xmlns="">
      <p:transition spd="slow" advTm="5119"/>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943</TotalTime>
  <Words>482</Words>
  <Application>Microsoft Office PowerPoint</Application>
  <PresentationFormat>On-screen Show (16:9)</PresentationFormat>
  <Paragraphs>83</Paragraphs>
  <Slides>15</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Roboto Condensed Light</vt:lpstr>
      <vt:lpstr>Franklin Gothic Heavy</vt:lpstr>
      <vt:lpstr>Wingdings</vt:lpstr>
      <vt:lpstr>KoHo</vt:lpstr>
      <vt:lpstr>Calibri</vt:lpstr>
      <vt:lpstr>Trebuchet MS</vt:lpstr>
      <vt:lpstr>Mulish</vt:lpstr>
      <vt:lpstr>Manjari</vt:lpstr>
      <vt:lpstr>Arial</vt:lpstr>
      <vt:lpstr>Berlin</vt:lpstr>
      <vt:lpstr>PowerPoint Presentation</vt:lpstr>
      <vt:lpstr>Bangalore Zomato Data</vt:lpstr>
      <vt:lpstr>Case Study</vt:lpstr>
      <vt:lpstr> </vt:lpstr>
      <vt:lpstr>PowerPoint Presentation</vt:lpstr>
      <vt:lpstr>PowerPoint Presentation</vt:lpstr>
      <vt:lpstr>Top 10 Restaurant Chains across Bangalore</vt:lpstr>
      <vt:lpstr>PowerPoint Presentation</vt:lpstr>
      <vt:lpstr>Popular Cuisines</vt:lpstr>
      <vt:lpstr>Seating Facilities</vt:lpstr>
      <vt:lpstr>Ratings by average cost</vt:lpstr>
      <vt:lpstr>Dinner &amp; Delivery Ratings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Ivy Excel Internship 2022</dc:title>
  <dc:creator>Anshuman Chatterjee</dc:creator>
  <cp:lastModifiedBy>Anshuman Chatterjee</cp:lastModifiedBy>
  <cp:revision>31</cp:revision>
  <dcterms:modified xsi:type="dcterms:W3CDTF">2022-06-29T07:39:05Z</dcterms:modified>
</cp:coreProperties>
</file>